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3637" r:id="rId2"/>
    <p:sldId id="3638" r:id="rId3"/>
    <p:sldId id="3639" r:id="rId4"/>
    <p:sldId id="3640" r:id="rId5"/>
    <p:sldId id="3641" r:id="rId6"/>
    <p:sldId id="3642" r:id="rId7"/>
    <p:sldId id="3643" r:id="rId8"/>
    <p:sldId id="3644" r:id="rId9"/>
    <p:sldId id="3645" r:id="rId10"/>
    <p:sldId id="3646" r:id="rId11"/>
    <p:sldId id="3647" r:id="rId12"/>
    <p:sldId id="3648" r:id="rId13"/>
    <p:sldId id="3649" r:id="rId14"/>
    <p:sldId id="3650" r:id="rId15"/>
    <p:sldId id="3651" r:id="rId16"/>
    <p:sldId id="3652" r:id="rId17"/>
    <p:sldId id="3653" r:id="rId18"/>
    <p:sldId id="3654" r:id="rId19"/>
    <p:sldId id="290" r:id="rId20"/>
    <p:sldId id="289" r:id="rId21"/>
    <p:sldId id="3627" r:id="rId22"/>
    <p:sldId id="3628" r:id="rId23"/>
    <p:sldId id="3629" r:id="rId24"/>
    <p:sldId id="3630" r:id="rId25"/>
    <p:sldId id="3631" r:id="rId26"/>
    <p:sldId id="3632" r:id="rId27"/>
    <p:sldId id="3633" r:id="rId28"/>
    <p:sldId id="3634" r:id="rId29"/>
    <p:sldId id="3635" r:id="rId30"/>
    <p:sldId id="3636"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Helvetica Neue" panose="02020500000000000000"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6A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94660"/>
  </p:normalViewPr>
  <p:slideViewPr>
    <p:cSldViewPr snapToGrid="0">
      <p:cViewPr varScale="1">
        <p:scale>
          <a:sx n="131" d="100"/>
          <a:sy n="131" d="100"/>
        </p:scale>
        <p:origin x="64"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Ma" userId="cb205211-100d-44fa-a3cf-2f5e1df4dcbc" providerId="ADAL" clId="{C744608D-E463-44B7-B3A9-0850169740C0}"/>
    <pc:docChg chg="modSld">
      <pc:chgData name="Wei Ma" userId="cb205211-100d-44fa-a3cf-2f5e1df4dcbc" providerId="ADAL" clId="{C744608D-E463-44B7-B3A9-0850169740C0}" dt="2023-09-23T18:48:13.641" v="1" actId="1036"/>
      <pc:docMkLst>
        <pc:docMk/>
      </pc:docMkLst>
      <pc:sldChg chg="modSp mod">
        <pc:chgData name="Wei Ma" userId="cb205211-100d-44fa-a3cf-2f5e1df4dcbc" providerId="ADAL" clId="{C744608D-E463-44B7-B3A9-0850169740C0}" dt="2023-09-23T18:47:31.921" v="0" actId="20577"/>
        <pc:sldMkLst>
          <pc:docMk/>
          <pc:sldMk cId="1481601232" sldId="3627"/>
        </pc:sldMkLst>
        <pc:spChg chg="mod">
          <ac:chgData name="Wei Ma" userId="cb205211-100d-44fa-a3cf-2f5e1df4dcbc" providerId="ADAL" clId="{C744608D-E463-44B7-B3A9-0850169740C0}" dt="2023-09-23T18:47:31.921" v="0" actId="20577"/>
          <ac:spMkLst>
            <pc:docMk/>
            <pc:sldMk cId="1481601232" sldId="3627"/>
            <ac:spMk id="5" creationId="{F2CE1B3D-4CC3-3489-37EB-AD168E9364FC}"/>
          </ac:spMkLst>
        </pc:spChg>
      </pc:sldChg>
      <pc:sldChg chg="modSp mod">
        <pc:chgData name="Wei Ma" userId="cb205211-100d-44fa-a3cf-2f5e1df4dcbc" providerId="ADAL" clId="{C744608D-E463-44B7-B3A9-0850169740C0}" dt="2023-09-23T18:48:13.641" v="1" actId="1036"/>
        <pc:sldMkLst>
          <pc:docMk/>
          <pc:sldMk cId="2245228583" sldId="3632"/>
        </pc:sldMkLst>
        <pc:spChg chg="mod">
          <ac:chgData name="Wei Ma" userId="cb205211-100d-44fa-a3cf-2f5e1df4dcbc" providerId="ADAL" clId="{C744608D-E463-44B7-B3A9-0850169740C0}" dt="2023-09-23T18:48:13.641" v="1" actId="1036"/>
          <ac:spMkLst>
            <pc:docMk/>
            <pc:sldMk cId="2245228583" sldId="3632"/>
            <ac:spMk id="359" creationId="{00000000-0000-0000-0000-000000000000}"/>
          </ac:spMkLst>
        </pc:spChg>
      </pc:sldChg>
    </pc:docChg>
  </pc:docChgLst>
  <pc:docChgLst>
    <pc:chgData name="Wei Ma" userId="cb205211-100d-44fa-a3cf-2f5e1df4dcbc" providerId="ADAL" clId="{2D95B05F-50E4-4BF7-8438-4CF4539AB238}"/>
    <pc:docChg chg="undo custSel addSld delSld modSld">
      <pc:chgData name="Wei Ma" userId="cb205211-100d-44fa-a3cf-2f5e1df4dcbc" providerId="ADAL" clId="{2D95B05F-50E4-4BF7-8438-4CF4539AB238}" dt="2023-09-19T17:34:13.543" v="813" actId="14100"/>
      <pc:docMkLst>
        <pc:docMk/>
      </pc:docMkLst>
      <pc:sldChg chg="del">
        <pc:chgData name="Wei Ma" userId="cb205211-100d-44fa-a3cf-2f5e1df4dcbc" providerId="ADAL" clId="{2D95B05F-50E4-4BF7-8438-4CF4539AB238}" dt="2023-09-19T17:32:48.424" v="803" actId="47"/>
        <pc:sldMkLst>
          <pc:docMk/>
          <pc:sldMk cId="0" sldId="256"/>
        </pc:sldMkLst>
      </pc:sldChg>
      <pc:sldChg chg="del">
        <pc:chgData name="Wei Ma" userId="cb205211-100d-44fa-a3cf-2f5e1df4dcbc" providerId="ADAL" clId="{2D95B05F-50E4-4BF7-8438-4CF4539AB238}" dt="2023-09-19T17:32:48.424" v="803" actId="47"/>
        <pc:sldMkLst>
          <pc:docMk/>
          <pc:sldMk cId="0" sldId="257"/>
        </pc:sldMkLst>
      </pc:sldChg>
      <pc:sldChg chg="del">
        <pc:chgData name="Wei Ma" userId="cb205211-100d-44fa-a3cf-2f5e1df4dcbc" providerId="ADAL" clId="{2D95B05F-50E4-4BF7-8438-4CF4539AB238}" dt="2023-09-19T17:32:48.424" v="803" actId="47"/>
        <pc:sldMkLst>
          <pc:docMk/>
          <pc:sldMk cId="0" sldId="258"/>
        </pc:sldMkLst>
      </pc:sldChg>
      <pc:sldChg chg="del">
        <pc:chgData name="Wei Ma" userId="cb205211-100d-44fa-a3cf-2f5e1df4dcbc" providerId="ADAL" clId="{2D95B05F-50E4-4BF7-8438-4CF4539AB238}" dt="2023-09-19T17:32:48.424" v="803" actId="47"/>
        <pc:sldMkLst>
          <pc:docMk/>
          <pc:sldMk cId="0" sldId="259"/>
        </pc:sldMkLst>
      </pc:sldChg>
      <pc:sldChg chg="del">
        <pc:chgData name="Wei Ma" userId="cb205211-100d-44fa-a3cf-2f5e1df4dcbc" providerId="ADAL" clId="{2D95B05F-50E4-4BF7-8438-4CF4539AB238}" dt="2023-09-19T17:32:48.424" v="803" actId="47"/>
        <pc:sldMkLst>
          <pc:docMk/>
          <pc:sldMk cId="0" sldId="260"/>
        </pc:sldMkLst>
      </pc:sldChg>
      <pc:sldChg chg="del">
        <pc:chgData name="Wei Ma" userId="cb205211-100d-44fa-a3cf-2f5e1df4dcbc" providerId="ADAL" clId="{2D95B05F-50E4-4BF7-8438-4CF4539AB238}" dt="2023-09-19T17:32:48.424" v="803" actId="47"/>
        <pc:sldMkLst>
          <pc:docMk/>
          <pc:sldMk cId="0" sldId="261"/>
        </pc:sldMkLst>
      </pc:sldChg>
      <pc:sldChg chg="del">
        <pc:chgData name="Wei Ma" userId="cb205211-100d-44fa-a3cf-2f5e1df4dcbc" providerId="ADAL" clId="{2D95B05F-50E4-4BF7-8438-4CF4539AB238}" dt="2023-09-19T17:32:48.424" v="803" actId="47"/>
        <pc:sldMkLst>
          <pc:docMk/>
          <pc:sldMk cId="0" sldId="262"/>
        </pc:sldMkLst>
      </pc:sldChg>
      <pc:sldChg chg="del">
        <pc:chgData name="Wei Ma" userId="cb205211-100d-44fa-a3cf-2f5e1df4dcbc" providerId="ADAL" clId="{2D95B05F-50E4-4BF7-8438-4CF4539AB238}" dt="2023-09-19T17:32:48.424" v="803" actId="47"/>
        <pc:sldMkLst>
          <pc:docMk/>
          <pc:sldMk cId="0" sldId="263"/>
        </pc:sldMkLst>
      </pc:sldChg>
      <pc:sldChg chg="del">
        <pc:chgData name="Wei Ma" userId="cb205211-100d-44fa-a3cf-2f5e1df4dcbc" providerId="ADAL" clId="{2D95B05F-50E4-4BF7-8438-4CF4539AB238}" dt="2023-09-19T17:32:48.424" v="803" actId="47"/>
        <pc:sldMkLst>
          <pc:docMk/>
          <pc:sldMk cId="0" sldId="264"/>
        </pc:sldMkLst>
      </pc:sldChg>
      <pc:sldChg chg="del">
        <pc:chgData name="Wei Ma" userId="cb205211-100d-44fa-a3cf-2f5e1df4dcbc" providerId="ADAL" clId="{2D95B05F-50E4-4BF7-8438-4CF4539AB238}" dt="2023-09-19T17:32:48.424" v="803" actId="47"/>
        <pc:sldMkLst>
          <pc:docMk/>
          <pc:sldMk cId="0" sldId="265"/>
        </pc:sldMkLst>
      </pc:sldChg>
      <pc:sldChg chg="del">
        <pc:chgData name="Wei Ma" userId="cb205211-100d-44fa-a3cf-2f5e1df4dcbc" providerId="ADAL" clId="{2D95B05F-50E4-4BF7-8438-4CF4539AB238}" dt="2023-09-19T17:32:48.424" v="803" actId="47"/>
        <pc:sldMkLst>
          <pc:docMk/>
          <pc:sldMk cId="0" sldId="266"/>
        </pc:sldMkLst>
      </pc:sldChg>
      <pc:sldChg chg="del">
        <pc:chgData name="Wei Ma" userId="cb205211-100d-44fa-a3cf-2f5e1df4dcbc" providerId="ADAL" clId="{2D95B05F-50E4-4BF7-8438-4CF4539AB238}" dt="2023-09-19T17:32:48.424" v="803" actId="47"/>
        <pc:sldMkLst>
          <pc:docMk/>
          <pc:sldMk cId="0" sldId="267"/>
        </pc:sldMkLst>
      </pc:sldChg>
      <pc:sldChg chg="del">
        <pc:chgData name="Wei Ma" userId="cb205211-100d-44fa-a3cf-2f5e1df4dcbc" providerId="ADAL" clId="{2D95B05F-50E4-4BF7-8438-4CF4539AB238}" dt="2023-09-19T17:32:48.424" v="803" actId="47"/>
        <pc:sldMkLst>
          <pc:docMk/>
          <pc:sldMk cId="0" sldId="268"/>
        </pc:sldMkLst>
      </pc:sldChg>
      <pc:sldChg chg="del">
        <pc:chgData name="Wei Ma" userId="cb205211-100d-44fa-a3cf-2f5e1df4dcbc" providerId="ADAL" clId="{2D95B05F-50E4-4BF7-8438-4CF4539AB238}" dt="2023-09-19T17:32:48.424" v="803" actId="47"/>
        <pc:sldMkLst>
          <pc:docMk/>
          <pc:sldMk cId="0" sldId="269"/>
        </pc:sldMkLst>
      </pc:sldChg>
      <pc:sldChg chg="del">
        <pc:chgData name="Wei Ma" userId="cb205211-100d-44fa-a3cf-2f5e1df4dcbc" providerId="ADAL" clId="{2D95B05F-50E4-4BF7-8438-4CF4539AB238}" dt="2023-09-19T17:32:48.424" v="803" actId="47"/>
        <pc:sldMkLst>
          <pc:docMk/>
          <pc:sldMk cId="0" sldId="270"/>
        </pc:sldMkLst>
      </pc:sldChg>
      <pc:sldChg chg="del">
        <pc:chgData name="Wei Ma" userId="cb205211-100d-44fa-a3cf-2f5e1df4dcbc" providerId="ADAL" clId="{2D95B05F-50E4-4BF7-8438-4CF4539AB238}" dt="2023-09-19T17:32:48.424" v="803" actId="47"/>
        <pc:sldMkLst>
          <pc:docMk/>
          <pc:sldMk cId="0" sldId="271"/>
        </pc:sldMkLst>
      </pc:sldChg>
      <pc:sldChg chg="del">
        <pc:chgData name="Wei Ma" userId="cb205211-100d-44fa-a3cf-2f5e1df4dcbc" providerId="ADAL" clId="{2D95B05F-50E4-4BF7-8438-4CF4539AB238}" dt="2023-09-19T17:32:48.424" v="803" actId="47"/>
        <pc:sldMkLst>
          <pc:docMk/>
          <pc:sldMk cId="0" sldId="272"/>
        </pc:sldMkLst>
      </pc:sldChg>
      <pc:sldChg chg="del">
        <pc:chgData name="Wei Ma" userId="cb205211-100d-44fa-a3cf-2f5e1df4dcbc" providerId="ADAL" clId="{2D95B05F-50E4-4BF7-8438-4CF4539AB238}" dt="2023-09-19T17:32:48.424" v="803" actId="47"/>
        <pc:sldMkLst>
          <pc:docMk/>
          <pc:sldMk cId="0" sldId="273"/>
        </pc:sldMkLst>
      </pc:sldChg>
      <pc:sldChg chg="del">
        <pc:chgData name="Wei Ma" userId="cb205211-100d-44fa-a3cf-2f5e1df4dcbc" providerId="ADAL" clId="{2D95B05F-50E4-4BF7-8438-4CF4539AB238}" dt="2023-09-19T17:32:48.424" v="803" actId="47"/>
        <pc:sldMkLst>
          <pc:docMk/>
          <pc:sldMk cId="0" sldId="274"/>
        </pc:sldMkLst>
      </pc:sldChg>
      <pc:sldChg chg="del">
        <pc:chgData name="Wei Ma" userId="cb205211-100d-44fa-a3cf-2f5e1df4dcbc" providerId="ADAL" clId="{2D95B05F-50E4-4BF7-8438-4CF4539AB238}" dt="2023-09-19T17:32:48.424" v="803" actId="47"/>
        <pc:sldMkLst>
          <pc:docMk/>
          <pc:sldMk cId="0" sldId="275"/>
        </pc:sldMkLst>
      </pc:sldChg>
      <pc:sldChg chg="del">
        <pc:chgData name="Wei Ma" userId="cb205211-100d-44fa-a3cf-2f5e1df4dcbc" providerId="ADAL" clId="{2D95B05F-50E4-4BF7-8438-4CF4539AB238}" dt="2023-09-19T17:32:48.424" v="803" actId="47"/>
        <pc:sldMkLst>
          <pc:docMk/>
          <pc:sldMk cId="0" sldId="276"/>
        </pc:sldMkLst>
      </pc:sldChg>
      <pc:sldChg chg="del">
        <pc:chgData name="Wei Ma" userId="cb205211-100d-44fa-a3cf-2f5e1df4dcbc" providerId="ADAL" clId="{2D95B05F-50E4-4BF7-8438-4CF4539AB238}" dt="2023-09-19T17:32:48.424" v="803" actId="47"/>
        <pc:sldMkLst>
          <pc:docMk/>
          <pc:sldMk cId="0" sldId="277"/>
        </pc:sldMkLst>
      </pc:sldChg>
      <pc:sldChg chg="del">
        <pc:chgData name="Wei Ma" userId="cb205211-100d-44fa-a3cf-2f5e1df4dcbc" providerId="ADAL" clId="{2D95B05F-50E4-4BF7-8438-4CF4539AB238}" dt="2023-09-19T17:32:48.424" v="803" actId="47"/>
        <pc:sldMkLst>
          <pc:docMk/>
          <pc:sldMk cId="0" sldId="278"/>
        </pc:sldMkLst>
      </pc:sldChg>
      <pc:sldChg chg="del">
        <pc:chgData name="Wei Ma" userId="cb205211-100d-44fa-a3cf-2f5e1df4dcbc" providerId="ADAL" clId="{2D95B05F-50E4-4BF7-8438-4CF4539AB238}" dt="2023-09-19T17:32:48.424" v="803" actId="47"/>
        <pc:sldMkLst>
          <pc:docMk/>
          <pc:sldMk cId="0" sldId="279"/>
        </pc:sldMkLst>
      </pc:sldChg>
      <pc:sldChg chg="del">
        <pc:chgData name="Wei Ma" userId="cb205211-100d-44fa-a3cf-2f5e1df4dcbc" providerId="ADAL" clId="{2D95B05F-50E4-4BF7-8438-4CF4539AB238}" dt="2023-09-19T17:32:48.424" v="803" actId="47"/>
        <pc:sldMkLst>
          <pc:docMk/>
          <pc:sldMk cId="0" sldId="280"/>
        </pc:sldMkLst>
      </pc:sldChg>
      <pc:sldChg chg="del">
        <pc:chgData name="Wei Ma" userId="cb205211-100d-44fa-a3cf-2f5e1df4dcbc" providerId="ADAL" clId="{2D95B05F-50E4-4BF7-8438-4CF4539AB238}" dt="2023-09-19T17:32:48.424" v="803" actId="47"/>
        <pc:sldMkLst>
          <pc:docMk/>
          <pc:sldMk cId="0" sldId="281"/>
        </pc:sldMkLst>
      </pc:sldChg>
      <pc:sldChg chg="del">
        <pc:chgData name="Wei Ma" userId="cb205211-100d-44fa-a3cf-2f5e1df4dcbc" providerId="ADAL" clId="{2D95B05F-50E4-4BF7-8438-4CF4539AB238}" dt="2023-09-19T17:32:48.424" v="803" actId="47"/>
        <pc:sldMkLst>
          <pc:docMk/>
          <pc:sldMk cId="0" sldId="282"/>
        </pc:sldMkLst>
      </pc:sldChg>
      <pc:sldChg chg="del">
        <pc:chgData name="Wei Ma" userId="cb205211-100d-44fa-a3cf-2f5e1df4dcbc" providerId="ADAL" clId="{2D95B05F-50E4-4BF7-8438-4CF4539AB238}" dt="2023-09-19T17:32:48.424" v="803" actId="47"/>
        <pc:sldMkLst>
          <pc:docMk/>
          <pc:sldMk cId="0" sldId="283"/>
        </pc:sldMkLst>
      </pc:sldChg>
      <pc:sldChg chg="del">
        <pc:chgData name="Wei Ma" userId="cb205211-100d-44fa-a3cf-2f5e1df4dcbc" providerId="ADAL" clId="{2D95B05F-50E4-4BF7-8438-4CF4539AB238}" dt="2023-09-19T17:32:48.424" v="803" actId="47"/>
        <pc:sldMkLst>
          <pc:docMk/>
          <pc:sldMk cId="0" sldId="284"/>
        </pc:sldMkLst>
      </pc:sldChg>
      <pc:sldChg chg="del">
        <pc:chgData name="Wei Ma" userId="cb205211-100d-44fa-a3cf-2f5e1df4dcbc" providerId="ADAL" clId="{2D95B05F-50E4-4BF7-8438-4CF4539AB238}" dt="2023-09-19T17:32:48.424" v="803" actId="47"/>
        <pc:sldMkLst>
          <pc:docMk/>
          <pc:sldMk cId="0" sldId="285"/>
        </pc:sldMkLst>
      </pc:sldChg>
      <pc:sldChg chg="del">
        <pc:chgData name="Wei Ma" userId="cb205211-100d-44fa-a3cf-2f5e1df4dcbc" providerId="ADAL" clId="{2D95B05F-50E4-4BF7-8438-4CF4539AB238}" dt="2023-09-19T17:32:48.424" v="803" actId="47"/>
        <pc:sldMkLst>
          <pc:docMk/>
          <pc:sldMk cId="0" sldId="286"/>
        </pc:sldMkLst>
      </pc:sldChg>
      <pc:sldChg chg="del">
        <pc:chgData name="Wei Ma" userId="cb205211-100d-44fa-a3cf-2f5e1df4dcbc" providerId="ADAL" clId="{2D95B05F-50E4-4BF7-8438-4CF4539AB238}" dt="2023-09-19T17:32:48.424" v="803" actId="47"/>
        <pc:sldMkLst>
          <pc:docMk/>
          <pc:sldMk cId="0" sldId="287"/>
        </pc:sldMkLst>
      </pc:sldChg>
      <pc:sldChg chg="del">
        <pc:chgData name="Wei Ma" userId="cb205211-100d-44fa-a3cf-2f5e1df4dcbc" providerId="ADAL" clId="{2D95B05F-50E4-4BF7-8438-4CF4539AB238}" dt="2023-09-19T17:32:48.424" v="803" actId="47"/>
        <pc:sldMkLst>
          <pc:docMk/>
          <pc:sldMk cId="0" sldId="288"/>
        </pc:sldMkLst>
      </pc:sldChg>
      <pc:sldChg chg="addSp delSp modSp add mod">
        <pc:chgData name="Wei Ma" userId="cb205211-100d-44fa-a3cf-2f5e1df4dcbc" providerId="ADAL" clId="{2D95B05F-50E4-4BF7-8438-4CF4539AB238}" dt="2023-09-17T16:02:48.734" v="246" actId="478"/>
        <pc:sldMkLst>
          <pc:docMk/>
          <pc:sldMk cId="475839697" sldId="289"/>
        </pc:sldMkLst>
        <pc:spChg chg="add mod">
          <ac:chgData name="Wei Ma" userId="cb205211-100d-44fa-a3cf-2f5e1df4dcbc" providerId="ADAL" clId="{2D95B05F-50E4-4BF7-8438-4CF4539AB238}" dt="2023-09-17T15:59:02.726" v="131" actId="1036"/>
          <ac:spMkLst>
            <pc:docMk/>
            <pc:sldMk cId="475839697" sldId="289"/>
            <ac:spMk id="3" creationId="{447C1DCD-6979-FECD-A710-87E19FC0110C}"/>
          </ac:spMkLst>
        </pc:spChg>
        <pc:spChg chg="add mod">
          <ac:chgData name="Wei Ma" userId="cb205211-100d-44fa-a3cf-2f5e1df4dcbc" providerId="ADAL" clId="{2D95B05F-50E4-4BF7-8438-4CF4539AB238}" dt="2023-09-17T16:02:48.734" v="246" actId="478"/>
          <ac:spMkLst>
            <pc:docMk/>
            <pc:sldMk cId="475839697" sldId="289"/>
            <ac:spMk id="6" creationId="{E0E79ECB-3A69-740C-202E-856CAF3D27AD}"/>
          </ac:spMkLst>
        </pc:spChg>
        <pc:spChg chg="add mod">
          <ac:chgData name="Wei Ma" userId="cb205211-100d-44fa-a3cf-2f5e1df4dcbc" providerId="ADAL" clId="{2D95B05F-50E4-4BF7-8438-4CF4539AB238}" dt="2023-09-17T16:02:48.734" v="246" actId="478"/>
          <ac:spMkLst>
            <pc:docMk/>
            <pc:sldMk cId="475839697" sldId="289"/>
            <ac:spMk id="8" creationId="{1A1132E2-0D27-C8E1-1976-7D6478207453}"/>
          </ac:spMkLst>
        </pc:spChg>
        <pc:spChg chg="mod">
          <ac:chgData name="Wei Ma" userId="cb205211-100d-44fa-a3cf-2f5e1df4dcbc" providerId="ADAL" clId="{2D95B05F-50E4-4BF7-8438-4CF4539AB238}" dt="2023-09-17T15:58:56.285" v="109" actId="1035"/>
          <ac:spMkLst>
            <pc:docMk/>
            <pc:sldMk cId="475839697" sldId="289"/>
            <ac:spMk id="359" creationId="{00000000-0000-0000-0000-000000000000}"/>
          </ac:spMkLst>
        </pc:spChg>
        <pc:spChg chg="del">
          <ac:chgData name="Wei Ma" userId="cb205211-100d-44fa-a3cf-2f5e1df4dcbc" providerId="ADAL" clId="{2D95B05F-50E4-4BF7-8438-4CF4539AB238}" dt="2023-09-17T16:02:48.734" v="246" actId="478"/>
          <ac:spMkLst>
            <pc:docMk/>
            <pc:sldMk cId="475839697" sldId="289"/>
            <ac:spMk id="360" creationId="{00000000-0000-0000-0000-000000000000}"/>
          </ac:spMkLst>
        </pc:spChg>
        <pc:spChg chg="del mod">
          <ac:chgData name="Wei Ma" userId="cb205211-100d-44fa-a3cf-2f5e1df4dcbc" providerId="ADAL" clId="{2D95B05F-50E4-4BF7-8438-4CF4539AB238}" dt="2023-09-17T16:02:48.734" v="246" actId="478"/>
          <ac:spMkLst>
            <pc:docMk/>
            <pc:sldMk cId="475839697" sldId="289"/>
            <ac:spMk id="361" creationId="{00000000-0000-0000-0000-000000000000}"/>
          </ac:spMkLst>
        </pc:spChg>
        <pc:spChg chg="del">
          <ac:chgData name="Wei Ma" userId="cb205211-100d-44fa-a3cf-2f5e1df4dcbc" providerId="ADAL" clId="{2D95B05F-50E4-4BF7-8438-4CF4539AB238}" dt="2023-09-17T15:57:53.033" v="13" actId="478"/>
          <ac:spMkLst>
            <pc:docMk/>
            <pc:sldMk cId="475839697" sldId="289"/>
            <ac:spMk id="362" creationId="{00000000-0000-0000-0000-000000000000}"/>
          </ac:spMkLst>
        </pc:spChg>
        <pc:picChg chg="add mod">
          <ac:chgData name="Wei Ma" userId="cb205211-100d-44fa-a3cf-2f5e1df4dcbc" providerId="ADAL" clId="{2D95B05F-50E4-4BF7-8438-4CF4539AB238}" dt="2023-09-17T15:58:51.463" v="91" actId="1076"/>
          <ac:picMkLst>
            <pc:docMk/>
            <pc:sldMk cId="475839697" sldId="289"/>
            <ac:picMk id="4" creationId="{75708FDE-E67B-6411-955C-812810483920}"/>
          </ac:picMkLst>
        </pc:picChg>
      </pc:sldChg>
      <pc:sldChg chg="addSp modSp add mod">
        <pc:chgData name="Wei Ma" userId="cb205211-100d-44fa-a3cf-2f5e1df4dcbc" providerId="ADAL" clId="{2D95B05F-50E4-4BF7-8438-4CF4539AB238}" dt="2023-09-19T17:34:13.543" v="813" actId="14100"/>
        <pc:sldMkLst>
          <pc:docMk/>
          <pc:sldMk cId="3969530772" sldId="290"/>
        </pc:sldMkLst>
        <pc:spChg chg="mod">
          <ac:chgData name="Wei Ma" userId="cb205211-100d-44fa-a3cf-2f5e1df4dcbc" providerId="ADAL" clId="{2D95B05F-50E4-4BF7-8438-4CF4539AB238}" dt="2023-09-17T16:01:17.865" v="170" actId="20577"/>
          <ac:spMkLst>
            <pc:docMk/>
            <pc:sldMk cId="3969530772" sldId="290"/>
            <ac:spMk id="218" creationId="{00000000-0000-0000-0000-000000000000}"/>
          </ac:spMkLst>
        </pc:spChg>
        <pc:spChg chg="mod">
          <ac:chgData name="Wei Ma" userId="cb205211-100d-44fa-a3cf-2f5e1df4dcbc" providerId="ADAL" clId="{2D95B05F-50E4-4BF7-8438-4CF4539AB238}" dt="2023-09-17T16:01:58.413" v="233" actId="20577"/>
          <ac:spMkLst>
            <pc:docMk/>
            <pc:sldMk cId="3969530772" sldId="290"/>
            <ac:spMk id="219" creationId="{00000000-0000-0000-0000-000000000000}"/>
          </ac:spMkLst>
        </pc:spChg>
        <pc:spChg chg="mod">
          <ac:chgData name="Wei Ma" userId="cb205211-100d-44fa-a3cf-2f5e1df4dcbc" providerId="ADAL" clId="{2D95B05F-50E4-4BF7-8438-4CF4539AB238}" dt="2023-09-17T16:01:54.163" v="229" actId="20577"/>
          <ac:spMkLst>
            <pc:docMk/>
            <pc:sldMk cId="3969530772" sldId="290"/>
            <ac:spMk id="220" creationId="{00000000-0000-0000-0000-000000000000}"/>
          </ac:spMkLst>
        </pc:spChg>
        <pc:spChg chg="mod">
          <ac:chgData name="Wei Ma" userId="cb205211-100d-44fa-a3cf-2f5e1df4dcbc" providerId="ADAL" clId="{2D95B05F-50E4-4BF7-8438-4CF4539AB238}" dt="2023-09-19T17:34:07.301" v="811" actId="1076"/>
          <ac:spMkLst>
            <pc:docMk/>
            <pc:sldMk cId="3969530772" sldId="290"/>
            <ac:spMk id="221" creationId="{00000000-0000-0000-0000-000000000000}"/>
          </ac:spMkLst>
        </pc:spChg>
        <pc:picChg chg="add mod">
          <ac:chgData name="Wei Ma" userId="cb205211-100d-44fa-a3cf-2f5e1df4dcbc" providerId="ADAL" clId="{2D95B05F-50E4-4BF7-8438-4CF4539AB238}" dt="2023-09-19T17:34:13.543" v="813" actId="14100"/>
          <ac:picMkLst>
            <pc:docMk/>
            <pc:sldMk cId="3969530772" sldId="290"/>
            <ac:picMk id="2" creationId="{198325B4-D3FA-4A68-8781-12138CBEDFBD}"/>
          </ac:picMkLst>
        </pc:picChg>
      </pc:sldChg>
      <pc:sldChg chg="addSp delSp modSp add del mod">
        <pc:chgData name="Wei Ma" userId="cb205211-100d-44fa-a3cf-2f5e1df4dcbc" providerId="ADAL" clId="{2D95B05F-50E4-4BF7-8438-4CF4539AB238}" dt="2023-09-17T16:03:33.124" v="256" actId="47"/>
        <pc:sldMkLst>
          <pc:docMk/>
          <pc:sldMk cId="3177132263" sldId="291"/>
        </pc:sldMkLst>
        <pc:spChg chg="del">
          <ac:chgData name="Wei Ma" userId="cb205211-100d-44fa-a3cf-2f5e1df4dcbc" providerId="ADAL" clId="{2D95B05F-50E4-4BF7-8438-4CF4539AB238}" dt="2023-09-17T16:03:05.574" v="250" actId="478"/>
          <ac:spMkLst>
            <pc:docMk/>
            <pc:sldMk cId="3177132263" sldId="291"/>
            <ac:spMk id="3" creationId="{447C1DCD-6979-FECD-A710-87E19FC0110C}"/>
          </ac:spMkLst>
        </pc:spChg>
        <pc:spChg chg="add del mod">
          <ac:chgData name="Wei Ma" userId="cb205211-100d-44fa-a3cf-2f5e1df4dcbc" providerId="ADAL" clId="{2D95B05F-50E4-4BF7-8438-4CF4539AB238}" dt="2023-09-17T16:03:08.183" v="251" actId="478"/>
          <ac:spMkLst>
            <pc:docMk/>
            <pc:sldMk cId="3177132263" sldId="291"/>
            <ac:spMk id="5" creationId="{F80CDFA2-C1C5-FDFE-7C4E-44BF541A7035}"/>
          </ac:spMkLst>
        </pc:spChg>
        <pc:spChg chg="del">
          <ac:chgData name="Wei Ma" userId="cb205211-100d-44fa-a3cf-2f5e1df4dcbc" providerId="ADAL" clId="{2D95B05F-50E4-4BF7-8438-4CF4539AB238}" dt="2023-09-17T16:03:08.183" v="251" actId="478"/>
          <ac:spMkLst>
            <pc:docMk/>
            <pc:sldMk cId="3177132263" sldId="291"/>
            <ac:spMk id="6" creationId="{E0E79ECB-3A69-740C-202E-856CAF3D27AD}"/>
          </ac:spMkLst>
        </pc:spChg>
        <pc:spChg chg="del">
          <ac:chgData name="Wei Ma" userId="cb205211-100d-44fa-a3cf-2f5e1df4dcbc" providerId="ADAL" clId="{2D95B05F-50E4-4BF7-8438-4CF4539AB238}" dt="2023-09-17T16:03:08.183" v="251" actId="478"/>
          <ac:spMkLst>
            <pc:docMk/>
            <pc:sldMk cId="3177132263" sldId="291"/>
            <ac:spMk id="8" creationId="{1A1132E2-0D27-C8E1-1976-7D6478207453}"/>
          </ac:spMkLst>
        </pc:spChg>
        <pc:spChg chg="mod">
          <ac:chgData name="Wei Ma" userId="cb205211-100d-44fa-a3cf-2f5e1df4dcbc" providerId="ADAL" clId="{2D95B05F-50E4-4BF7-8438-4CF4539AB238}" dt="2023-09-17T16:03:00.159" v="248"/>
          <ac:spMkLst>
            <pc:docMk/>
            <pc:sldMk cId="3177132263" sldId="291"/>
            <ac:spMk id="359" creationId="{00000000-0000-0000-0000-000000000000}"/>
          </ac:spMkLst>
        </pc:spChg>
        <pc:grpChg chg="add del mod">
          <ac:chgData name="Wei Ma" userId="cb205211-100d-44fa-a3cf-2f5e1df4dcbc" providerId="ADAL" clId="{2D95B05F-50E4-4BF7-8438-4CF4539AB238}" dt="2023-09-17T16:03:26.305" v="255"/>
          <ac:grpSpMkLst>
            <pc:docMk/>
            <pc:sldMk cId="3177132263" sldId="291"/>
            <ac:grpSpMk id="11" creationId="{7C588680-7482-B9AD-F98D-ED2618CC32B6}"/>
          </ac:grpSpMkLst>
        </pc:grpChg>
        <pc:picChg chg="del">
          <ac:chgData name="Wei Ma" userId="cb205211-100d-44fa-a3cf-2f5e1df4dcbc" providerId="ADAL" clId="{2D95B05F-50E4-4BF7-8438-4CF4539AB238}" dt="2023-09-17T16:03:03.503" v="249" actId="478"/>
          <ac:picMkLst>
            <pc:docMk/>
            <pc:sldMk cId="3177132263" sldId="291"/>
            <ac:picMk id="4" creationId="{75708FDE-E67B-6411-955C-812810483920}"/>
          </ac:picMkLst>
        </pc:picChg>
        <pc:picChg chg="add del mod">
          <ac:chgData name="Wei Ma" userId="cb205211-100d-44fa-a3cf-2f5e1df4dcbc" providerId="ADAL" clId="{2D95B05F-50E4-4BF7-8438-4CF4539AB238}" dt="2023-09-17T16:03:26.305" v="255"/>
          <ac:picMkLst>
            <pc:docMk/>
            <pc:sldMk cId="3177132263" sldId="291"/>
            <ac:picMk id="7" creationId="{1422D395-EB6C-1AE7-7B70-4681BEA913B2}"/>
          </ac:picMkLst>
        </pc:picChg>
        <pc:picChg chg="add del mod">
          <ac:chgData name="Wei Ma" userId="cb205211-100d-44fa-a3cf-2f5e1df4dcbc" providerId="ADAL" clId="{2D95B05F-50E4-4BF7-8438-4CF4539AB238}" dt="2023-09-17T16:03:26.305" v="255"/>
          <ac:picMkLst>
            <pc:docMk/>
            <pc:sldMk cId="3177132263" sldId="291"/>
            <ac:picMk id="9" creationId="{BB4F14B5-2140-B604-2B60-8D840849D815}"/>
          </ac:picMkLst>
        </pc:picChg>
        <pc:picChg chg="add del mod">
          <ac:chgData name="Wei Ma" userId="cb205211-100d-44fa-a3cf-2f5e1df4dcbc" providerId="ADAL" clId="{2D95B05F-50E4-4BF7-8438-4CF4539AB238}" dt="2023-09-17T16:03:26.305" v="255"/>
          <ac:picMkLst>
            <pc:docMk/>
            <pc:sldMk cId="3177132263" sldId="291"/>
            <ac:picMk id="10" creationId="{AC908ACB-99F0-1AE5-DAC8-F093AECAC96F}"/>
          </ac:picMkLst>
        </pc:picChg>
        <pc:picChg chg="mod">
          <ac:chgData name="Wei Ma" userId="cb205211-100d-44fa-a3cf-2f5e1df4dcbc" providerId="ADAL" clId="{2D95B05F-50E4-4BF7-8438-4CF4539AB238}" dt="2023-09-17T16:03:16.898" v="252"/>
          <ac:picMkLst>
            <pc:docMk/>
            <pc:sldMk cId="3177132263" sldId="291"/>
            <ac:picMk id="12" creationId="{57D77EE0-D398-9455-F276-7F3536E1D85A}"/>
          </ac:picMkLst>
        </pc:picChg>
        <pc:cxnChg chg="mod">
          <ac:chgData name="Wei Ma" userId="cb205211-100d-44fa-a3cf-2f5e1df4dcbc" providerId="ADAL" clId="{2D95B05F-50E4-4BF7-8438-4CF4539AB238}" dt="2023-09-17T16:03:16.898" v="252"/>
          <ac:cxnSpMkLst>
            <pc:docMk/>
            <pc:sldMk cId="3177132263" sldId="291"/>
            <ac:cxnSpMk id="13" creationId="{3388E6A8-2953-00D8-2B79-1AAAFDA31F05}"/>
          </ac:cxnSpMkLst>
        </pc:cxnChg>
      </pc:sldChg>
      <pc:sldChg chg="addSp delSp modSp add del mod modClrScheme chgLayout">
        <pc:chgData name="Wei Ma" userId="cb205211-100d-44fa-a3cf-2f5e1df4dcbc" providerId="ADAL" clId="{2D95B05F-50E4-4BF7-8438-4CF4539AB238}" dt="2023-09-17T15:57:51.067" v="12"/>
        <pc:sldMkLst>
          <pc:docMk/>
          <pc:sldMk cId="1189685174" sldId="3626"/>
        </pc:sldMkLst>
        <pc:spChg chg="mod ord">
          <ac:chgData name="Wei Ma" userId="cb205211-100d-44fa-a3cf-2f5e1df4dcbc" providerId="ADAL" clId="{2D95B05F-50E4-4BF7-8438-4CF4539AB238}" dt="2023-09-17T15:57:49.831" v="10" actId="700"/>
          <ac:spMkLst>
            <pc:docMk/>
            <pc:sldMk cId="1189685174" sldId="3626"/>
            <ac:spMk id="2" creationId="{DE9A2743-2BEF-C3DA-049C-737F8EFE835B}"/>
          </ac:spMkLst>
        </pc:spChg>
        <pc:spChg chg="mod ord">
          <ac:chgData name="Wei Ma" userId="cb205211-100d-44fa-a3cf-2f5e1df4dcbc" providerId="ADAL" clId="{2D95B05F-50E4-4BF7-8438-4CF4539AB238}" dt="2023-09-17T15:57:49.831" v="10" actId="700"/>
          <ac:spMkLst>
            <pc:docMk/>
            <pc:sldMk cId="1189685174" sldId="3626"/>
            <ac:spMk id="3" creationId="{4AFBC0E3-7278-0702-5731-62C802033D55}"/>
          </ac:spMkLst>
        </pc:spChg>
        <pc:spChg chg="mod ord">
          <ac:chgData name="Wei Ma" userId="cb205211-100d-44fa-a3cf-2f5e1df4dcbc" providerId="ADAL" clId="{2D95B05F-50E4-4BF7-8438-4CF4539AB238}" dt="2023-09-17T15:57:49.831" v="10" actId="700"/>
          <ac:spMkLst>
            <pc:docMk/>
            <pc:sldMk cId="1189685174" sldId="3626"/>
            <ac:spMk id="4" creationId="{96F200E7-67F8-FA20-B16C-4CF396E87C33}"/>
          </ac:spMkLst>
        </pc:spChg>
        <pc:spChg chg="add del mod ord">
          <ac:chgData name="Wei Ma" userId="cb205211-100d-44fa-a3cf-2f5e1df4dcbc" providerId="ADAL" clId="{2D95B05F-50E4-4BF7-8438-4CF4539AB238}" dt="2023-09-17T15:57:49.831" v="10" actId="700"/>
          <ac:spMkLst>
            <pc:docMk/>
            <pc:sldMk cId="1189685174" sldId="3626"/>
            <ac:spMk id="5" creationId="{053F1820-F6C6-D4E3-2218-AFE1D84A96E3}"/>
          </ac:spMkLst>
        </pc:spChg>
        <pc:spChg chg="add del mod ord">
          <ac:chgData name="Wei Ma" userId="cb205211-100d-44fa-a3cf-2f5e1df4dcbc" providerId="ADAL" clId="{2D95B05F-50E4-4BF7-8438-4CF4539AB238}" dt="2023-09-17T15:57:49.831" v="10" actId="700"/>
          <ac:spMkLst>
            <pc:docMk/>
            <pc:sldMk cId="1189685174" sldId="3626"/>
            <ac:spMk id="7" creationId="{5A2EB3F9-3342-5074-B677-7AA4C0929D2F}"/>
          </ac:spMkLst>
        </pc:spChg>
      </pc:sldChg>
      <pc:sldChg chg="addSp delSp modSp add del mod modClrScheme chgLayout">
        <pc:chgData name="Wei Ma" userId="cb205211-100d-44fa-a3cf-2f5e1df4dcbc" providerId="ADAL" clId="{2D95B05F-50E4-4BF7-8438-4CF4539AB238}" dt="2023-09-17T16:08:45.560" v="393" actId="1076"/>
        <pc:sldMkLst>
          <pc:docMk/>
          <pc:sldMk cId="1481601232" sldId="3627"/>
        </pc:sldMkLst>
        <pc:spChg chg="mod ord">
          <ac:chgData name="Wei Ma" userId="cb205211-100d-44fa-a3cf-2f5e1df4dcbc" providerId="ADAL" clId="{2D95B05F-50E4-4BF7-8438-4CF4539AB238}" dt="2023-09-17T16:03:43.487" v="258" actId="700"/>
          <ac:spMkLst>
            <pc:docMk/>
            <pc:sldMk cId="1481601232" sldId="3627"/>
            <ac:spMk id="4" creationId="{41FCC325-AD74-EB74-4320-AA33657F21F5}"/>
          </ac:spMkLst>
        </pc:spChg>
        <pc:spChg chg="mod">
          <ac:chgData name="Wei Ma" userId="cb205211-100d-44fa-a3cf-2f5e1df4dcbc" providerId="ADAL" clId="{2D95B05F-50E4-4BF7-8438-4CF4539AB238}" dt="2023-09-17T16:08:45.560" v="393" actId="1076"/>
          <ac:spMkLst>
            <pc:docMk/>
            <pc:sldMk cId="1481601232" sldId="3627"/>
            <ac:spMk id="5" creationId="{F2CE1B3D-4CC3-3489-37EB-AD168E9364FC}"/>
          </ac:spMkLst>
        </pc:spChg>
        <pc:spChg chg="mod">
          <ac:chgData name="Wei Ma" userId="cb205211-100d-44fa-a3cf-2f5e1df4dcbc" providerId="ADAL" clId="{2D95B05F-50E4-4BF7-8438-4CF4539AB238}" dt="2023-09-17T16:04:16.512" v="283" actId="1076"/>
          <ac:spMkLst>
            <pc:docMk/>
            <pc:sldMk cId="1481601232" sldId="3627"/>
            <ac:spMk id="7" creationId="{CE20A29D-D316-A26A-A0C9-5DF1DA3305B6}"/>
          </ac:spMkLst>
        </pc:spChg>
        <pc:spChg chg="add mod ord">
          <ac:chgData name="Wei Ma" userId="cb205211-100d-44fa-a3cf-2f5e1df4dcbc" providerId="ADAL" clId="{2D95B05F-50E4-4BF7-8438-4CF4539AB238}" dt="2023-09-17T16:03:43.487" v="258" actId="700"/>
          <ac:spMkLst>
            <pc:docMk/>
            <pc:sldMk cId="1481601232" sldId="3627"/>
            <ac:spMk id="11" creationId="{00424D26-0079-8232-210A-234FB633152F}"/>
          </ac:spMkLst>
        </pc:spChg>
        <pc:spChg chg="add del mod ord">
          <ac:chgData name="Wei Ma" userId="cb205211-100d-44fa-a3cf-2f5e1df4dcbc" providerId="ADAL" clId="{2D95B05F-50E4-4BF7-8438-4CF4539AB238}" dt="2023-09-17T15:57:49.831" v="10" actId="700"/>
          <ac:spMkLst>
            <pc:docMk/>
            <pc:sldMk cId="1481601232" sldId="3627"/>
            <ac:spMk id="11" creationId="{9B01A599-E020-F07C-D059-4FE781AF8DA0}"/>
          </ac:spMkLst>
        </pc:spChg>
        <pc:spChg chg="mod">
          <ac:chgData name="Wei Ma" userId="cb205211-100d-44fa-a3cf-2f5e1df4dcbc" providerId="ADAL" clId="{2D95B05F-50E4-4BF7-8438-4CF4539AB238}" dt="2023-09-17T16:08:42.532" v="392" actId="2711"/>
          <ac:spMkLst>
            <pc:docMk/>
            <pc:sldMk cId="1481601232" sldId="3627"/>
            <ac:spMk id="12" creationId="{0A5E02B3-5D40-395E-03FF-8638F2AAD87C}"/>
          </ac:spMkLst>
        </pc:spChg>
        <pc:spChg chg="mod">
          <ac:chgData name="Wei Ma" userId="cb205211-100d-44fa-a3cf-2f5e1df4dcbc" providerId="ADAL" clId="{2D95B05F-50E4-4BF7-8438-4CF4539AB238}" dt="2023-09-17T16:08:33.425" v="390" actId="2711"/>
          <ac:spMkLst>
            <pc:docMk/>
            <pc:sldMk cId="1481601232" sldId="3627"/>
            <ac:spMk id="13" creationId="{24302ADA-4988-E697-89CE-3171D9AC2648}"/>
          </ac:spMkLst>
        </pc:spChg>
        <pc:spChg chg="add mod ord">
          <ac:chgData name="Wei Ma" userId="cb205211-100d-44fa-a3cf-2f5e1df4dcbc" providerId="ADAL" clId="{2D95B05F-50E4-4BF7-8438-4CF4539AB238}" dt="2023-09-17T16:03:43.487" v="258" actId="700"/>
          <ac:spMkLst>
            <pc:docMk/>
            <pc:sldMk cId="1481601232" sldId="3627"/>
            <ac:spMk id="14" creationId="{723F1FAF-F60C-8258-EF85-EC6D77B92965}"/>
          </ac:spMkLst>
        </pc:spChg>
        <pc:spChg chg="add del mod ord">
          <ac:chgData name="Wei Ma" userId="cb205211-100d-44fa-a3cf-2f5e1df4dcbc" providerId="ADAL" clId="{2D95B05F-50E4-4BF7-8438-4CF4539AB238}" dt="2023-09-17T15:57:49.831" v="10" actId="700"/>
          <ac:spMkLst>
            <pc:docMk/>
            <pc:sldMk cId="1481601232" sldId="3627"/>
            <ac:spMk id="14" creationId="{909FB9A5-0DAC-1CD6-3D8A-3ECB1872B0E3}"/>
          </ac:spMkLst>
        </pc:spChg>
        <pc:spChg chg="add del mod ord">
          <ac:chgData name="Wei Ma" userId="cb205211-100d-44fa-a3cf-2f5e1df4dcbc" providerId="ADAL" clId="{2D95B05F-50E4-4BF7-8438-4CF4539AB238}" dt="2023-09-17T15:57:49.831" v="10" actId="700"/>
          <ac:spMkLst>
            <pc:docMk/>
            <pc:sldMk cId="1481601232" sldId="3627"/>
            <ac:spMk id="15" creationId="{5DBCA89E-4B0A-894F-2990-9AE5A5B88BA4}"/>
          </ac:spMkLst>
        </pc:spChg>
        <pc:spChg chg="add del mod ord">
          <ac:chgData name="Wei Ma" userId="cb205211-100d-44fa-a3cf-2f5e1df4dcbc" providerId="ADAL" clId="{2D95B05F-50E4-4BF7-8438-4CF4539AB238}" dt="2023-09-17T15:57:49.831" v="10" actId="700"/>
          <ac:spMkLst>
            <pc:docMk/>
            <pc:sldMk cId="1481601232" sldId="3627"/>
            <ac:spMk id="16" creationId="{F2ADDF85-09C1-F8A2-2BC2-E0067AEAE8BF}"/>
          </ac:spMkLst>
        </pc:spChg>
        <pc:picChg chg="mod">
          <ac:chgData name="Wei Ma" userId="cb205211-100d-44fa-a3cf-2f5e1df4dcbc" providerId="ADAL" clId="{2D95B05F-50E4-4BF7-8438-4CF4539AB238}" dt="2023-09-17T16:04:30.506" v="288" actId="1076"/>
          <ac:picMkLst>
            <pc:docMk/>
            <pc:sldMk cId="1481601232" sldId="3627"/>
            <ac:picMk id="6" creationId="{819608DA-0B0A-D3B0-6AF7-24EC3F3EAE1C}"/>
          </ac:picMkLst>
        </pc:picChg>
      </pc:sldChg>
      <pc:sldChg chg="addSp delSp modSp add mod">
        <pc:chgData name="Wei Ma" userId="cb205211-100d-44fa-a3cf-2f5e1df4dcbc" providerId="ADAL" clId="{2D95B05F-50E4-4BF7-8438-4CF4539AB238}" dt="2023-09-17T16:07:41.514" v="381" actId="14100"/>
        <pc:sldMkLst>
          <pc:docMk/>
          <pc:sldMk cId="4027719828" sldId="3628"/>
        </pc:sldMkLst>
        <pc:spChg chg="mod">
          <ac:chgData name="Wei Ma" userId="cb205211-100d-44fa-a3cf-2f5e1df4dcbc" providerId="ADAL" clId="{2D95B05F-50E4-4BF7-8438-4CF4539AB238}" dt="2023-09-17T16:07:41.514" v="381" actId="14100"/>
          <ac:spMkLst>
            <pc:docMk/>
            <pc:sldMk cId="4027719828" sldId="3628"/>
            <ac:spMk id="3" creationId="{447C1DCD-6979-FECD-A710-87E19FC0110C}"/>
          </ac:spMkLst>
        </pc:spChg>
        <pc:spChg chg="mod">
          <ac:chgData name="Wei Ma" userId="cb205211-100d-44fa-a3cf-2f5e1df4dcbc" providerId="ADAL" clId="{2D95B05F-50E4-4BF7-8438-4CF4539AB238}" dt="2023-09-17T16:06:27.705" v="336" actId="1035"/>
          <ac:spMkLst>
            <pc:docMk/>
            <pc:sldMk cId="4027719828" sldId="3628"/>
            <ac:spMk id="359" creationId="{00000000-0000-0000-0000-000000000000}"/>
          </ac:spMkLst>
        </pc:spChg>
        <pc:picChg chg="add mod">
          <ac:chgData name="Wei Ma" userId="cb205211-100d-44fa-a3cf-2f5e1df4dcbc" providerId="ADAL" clId="{2D95B05F-50E4-4BF7-8438-4CF4539AB238}" dt="2023-09-17T16:06:53.420" v="363" actId="1038"/>
          <ac:picMkLst>
            <pc:docMk/>
            <pc:sldMk cId="4027719828" sldId="3628"/>
            <ac:picMk id="2" creationId="{E5397441-0DAF-B727-B13F-08858E78E6B0}"/>
          </ac:picMkLst>
        </pc:picChg>
        <pc:picChg chg="del mod">
          <ac:chgData name="Wei Ma" userId="cb205211-100d-44fa-a3cf-2f5e1df4dcbc" providerId="ADAL" clId="{2D95B05F-50E4-4BF7-8438-4CF4539AB238}" dt="2023-09-17T16:04:57.914" v="292" actId="478"/>
          <ac:picMkLst>
            <pc:docMk/>
            <pc:sldMk cId="4027719828" sldId="3628"/>
            <ac:picMk id="4" creationId="{75708FDE-E67B-6411-955C-812810483920}"/>
          </ac:picMkLst>
        </pc:picChg>
        <pc:picChg chg="add mod">
          <ac:chgData name="Wei Ma" userId="cb205211-100d-44fa-a3cf-2f5e1df4dcbc" providerId="ADAL" clId="{2D95B05F-50E4-4BF7-8438-4CF4539AB238}" dt="2023-09-17T16:06:53.420" v="363" actId="1038"/>
          <ac:picMkLst>
            <pc:docMk/>
            <pc:sldMk cId="4027719828" sldId="3628"/>
            <ac:picMk id="5" creationId="{3CFCFBC3-6205-278E-9A06-CBF023316B94}"/>
          </ac:picMkLst>
        </pc:picChg>
        <pc:picChg chg="add mod">
          <ac:chgData name="Wei Ma" userId="cb205211-100d-44fa-a3cf-2f5e1df4dcbc" providerId="ADAL" clId="{2D95B05F-50E4-4BF7-8438-4CF4539AB238}" dt="2023-09-17T16:06:53.420" v="363" actId="1038"/>
          <ac:picMkLst>
            <pc:docMk/>
            <pc:sldMk cId="4027719828" sldId="3628"/>
            <ac:picMk id="7" creationId="{76B57D7C-F95F-5CC8-1830-A35BC7138654}"/>
          </ac:picMkLst>
        </pc:picChg>
        <pc:picChg chg="add mod">
          <ac:chgData name="Wei Ma" userId="cb205211-100d-44fa-a3cf-2f5e1df4dcbc" providerId="ADAL" clId="{2D95B05F-50E4-4BF7-8438-4CF4539AB238}" dt="2023-09-17T16:06:53.420" v="363" actId="1038"/>
          <ac:picMkLst>
            <pc:docMk/>
            <pc:sldMk cId="4027719828" sldId="3628"/>
            <ac:picMk id="9" creationId="{248D7C0A-4AFA-BC88-2293-D5B4BEEBE3EB}"/>
          </ac:picMkLst>
        </pc:picChg>
      </pc:sldChg>
      <pc:sldChg chg="addSp delSp modSp add mod">
        <pc:chgData name="Wei Ma" userId="cb205211-100d-44fa-a3cf-2f5e1df4dcbc" providerId="ADAL" clId="{2D95B05F-50E4-4BF7-8438-4CF4539AB238}" dt="2023-09-17T16:11:46.818" v="468" actId="1076"/>
        <pc:sldMkLst>
          <pc:docMk/>
          <pc:sldMk cId="3226831537" sldId="3629"/>
        </pc:sldMkLst>
        <pc:spChg chg="del">
          <ac:chgData name="Wei Ma" userId="cb205211-100d-44fa-a3cf-2f5e1df4dcbc" providerId="ADAL" clId="{2D95B05F-50E4-4BF7-8438-4CF4539AB238}" dt="2023-09-17T16:08:27.032" v="389" actId="478"/>
          <ac:spMkLst>
            <pc:docMk/>
            <pc:sldMk cId="3226831537" sldId="3629"/>
            <ac:spMk id="3" creationId="{447C1DCD-6979-FECD-A710-87E19FC0110C}"/>
          </ac:spMkLst>
        </pc:spChg>
        <pc:spChg chg="mod">
          <ac:chgData name="Wei Ma" userId="cb205211-100d-44fa-a3cf-2f5e1df4dcbc" providerId="ADAL" clId="{2D95B05F-50E4-4BF7-8438-4CF4539AB238}" dt="2023-09-17T16:09:27.621" v="405" actId="2711"/>
          <ac:spMkLst>
            <pc:docMk/>
            <pc:sldMk cId="3226831537" sldId="3629"/>
            <ac:spMk id="6" creationId="{E0E79ECB-3A69-740C-202E-856CAF3D27AD}"/>
          </ac:spMkLst>
        </pc:spChg>
        <pc:spChg chg="mod">
          <ac:chgData name="Wei Ma" userId="cb205211-100d-44fa-a3cf-2f5e1df4dcbc" providerId="ADAL" clId="{2D95B05F-50E4-4BF7-8438-4CF4539AB238}" dt="2023-09-17T16:09:27.621" v="405" actId="2711"/>
          <ac:spMkLst>
            <pc:docMk/>
            <pc:sldMk cId="3226831537" sldId="3629"/>
            <ac:spMk id="8" creationId="{1A1132E2-0D27-C8E1-1976-7D6478207453}"/>
          </ac:spMkLst>
        </pc:spChg>
        <pc:spChg chg="add del mod">
          <ac:chgData name="Wei Ma" userId="cb205211-100d-44fa-a3cf-2f5e1df4dcbc" providerId="ADAL" clId="{2D95B05F-50E4-4BF7-8438-4CF4539AB238}" dt="2023-09-17T16:08:50.609" v="394" actId="478"/>
          <ac:spMkLst>
            <pc:docMk/>
            <pc:sldMk cId="3226831537" sldId="3629"/>
            <ac:spMk id="10" creationId="{6E5AD375-2C64-C3AC-D3E5-576DB3545C6D}"/>
          </ac:spMkLst>
        </pc:spChg>
        <pc:spChg chg="add mod">
          <ac:chgData name="Wei Ma" userId="cb205211-100d-44fa-a3cf-2f5e1df4dcbc" providerId="ADAL" clId="{2D95B05F-50E4-4BF7-8438-4CF4539AB238}" dt="2023-09-17T16:11:08.105" v="466" actId="1036"/>
          <ac:spMkLst>
            <pc:docMk/>
            <pc:sldMk cId="3226831537" sldId="3629"/>
            <ac:spMk id="12" creationId="{643FA797-FC1D-3711-240E-12DD3FBB0C33}"/>
          </ac:spMkLst>
        </pc:spChg>
        <pc:spChg chg="add mod">
          <ac:chgData name="Wei Ma" userId="cb205211-100d-44fa-a3cf-2f5e1df4dcbc" providerId="ADAL" clId="{2D95B05F-50E4-4BF7-8438-4CF4539AB238}" dt="2023-09-17T16:10:24.465" v="448" actId="1036"/>
          <ac:spMkLst>
            <pc:docMk/>
            <pc:sldMk cId="3226831537" sldId="3629"/>
            <ac:spMk id="14" creationId="{7908799B-6FB0-BF4B-55DD-CDC3860567DF}"/>
          </ac:spMkLst>
        </pc:spChg>
        <pc:spChg chg="add mod">
          <ac:chgData name="Wei Ma" userId="cb205211-100d-44fa-a3cf-2f5e1df4dcbc" providerId="ADAL" clId="{2D95B05F-50E4-4BF7-8438-4CF4539AB238}" dt="2023-09-17T16:11:12.528" v="467" actId="1076"/>
          <ac:spMkLst>
            <pc:docMk/>
            <pc:sldMk cId="3226831537" sldId="3629"/>
            <ac:spMk id="15" creationId="{3F899CA2-99FD-A44E-F3D2-EBF4DC451877}"/>
          </ac:spMkLst>
        </pc:spChg>
        <pc:spChg chg="add mod">
          <ac:chgData name="Wei Ma" userId="cb205211-100d-44fa-a3cf-2f5e1df4dcbc" providerId="ADAL" clId="{2D95B05F-50E4-4BF7-8438-4CF4539AB238}" dt="2023-09-17T16:11:46.818" v="468" actId="1076"/>
          <ac:spMkLst>
            <pc:docMk/>
            <pc:sldMk cId="3226831537" sldId="3629"/>
            <ac:spMk id="16" creationId="{E6691860-02BE-1C6F-5E9A-52EF8FC09496}"/>
          </ac:spMkLst>
        </pc:spChg>
        <pc:spChg chg="mod">
          <ac:chgData name="Wei Ma" userId="cb205211-100d-44fa-a3cf-2f5e1df4dcbc" providerId="ADAL" clId="{2D95B05F-50E4-4BF7-8438-4CF4539AB238}" dt="2023-09-17T16:09:27.621" v="405" actId="2711"/>
          <ac:spMkLst>
            <pc:docMk/>
            <pc:sldMk cId="3226831537" sldId="3629"/>
            <ac:spMk id="359" creationId="{00000000-0000-0000-0000-000000000000}"/>
          </ac:spMkLst>
        </pc:spChg>
        <pc:spChg chg="mod">
          <ac:chgData name="Wei Ma" userId="cb205211-100d-44fa-a3cf-2f5e1df4dcbc" providerId="ADAL" clId="{2D95B05F-50E4-4BF7-8438-4CF4539AB238}" dt="2023-09-17T16:09:27.621" v="405" actId="2711"/>
          <ac:spMkLst>
            <pc:docMk/>
            <pc:sldMk cId="3226831537" sldId="3629"/>
            <ac:spMk id="363" creationId="{00000000-0000-0000-0000-000000000000}"/>
          </ac:spMkLst>
        </pc:spChg>
        <pc:picChg chg="del">
          <ac:chgData name="Wei Ma" userId="cb205211-100d-44fa-a3cf-2f5e1df4dcbc" providerId="ADAL" clId="{2D95B05F-50E4-4BF7-8438-4CF4539AB238}" dt="2023-09-17T16:08:18.168" v="385" actId="478"/>
          <ac:picMkLst>
            <pc:docMk/>
            <pc:sldMk cId="3226831537" sldId="3629"/>
            <ac:picMk id="2" creationId="{E5397441-0DAF-B727-B13F-08858E78E6B0}"/>
          </ac:picMkLst>
        </pc:picChg>
        <pc:picChg chg="del">
          <ac:chgData name="Wei Ma" userId="cb205211-100d-44fa-a3cf-2f5e1df4dcbc" providerId="ADAL" clId="{2D95B05F-50E4-4BF7-8438-4CF4539AB238}" dt="2023-09-17T16:08:17.791" v="384" actId="478"/>
          <ac:picMkLst>
            <pc:docMk/>
            <pc:sldMk cId="3226831537" sldId="3629"/>
            <ac:picMk id="5" creationId="{3CFCFBC3-6205-278E-9A06-CBF023316B94}"/>
          </ac:picMkLst>
        </pc:picChg>
        <pc:picChg chg="del mod">
          <ac:chgData name="Wei Ma" userId="cb205211-100d-44fa-a3cf-2f5e1df4dcbc" providerId="ADAL" clId="{2D95B05F-50E4-4BF7-8438-4CF4539AB238}" dt="2023-09-17T16:08:18.504" v="387" actId="478"/>
          <ac:picMkLst>
            <pc:docMk/>
            <pc:sldMk cId="3226831537" sldId="3629"/>
            <ac:picMk id="7" creationId="{76B57D7C-F95F-5CC8-1830-A35BC7138654}"/>
          </ac:picMkLst>
        </pc:picChg>
        <pc:picChg chg="del">
          <ac:chgData name="Wei Ma" userId="cb205211-100d-44fa-a3cf-2f5e1df4dcbc" providerId="ADAL" clId="{2D95B05F-50E4-4BF7-8438-4CF4539AB238}" dt="2023-09-17T16:08:18.975" v="388" actId="478"/>
          <ac:picMkLst>
            <pc:docMk/>
            <pc:sldMk cId="3226831537" sldId="3629"/>
            <ac:picMk id="9" creationId="{248D7C0A-4AFA-BC88-2293-D5B4BEEBE3EB}"/>
          </ac:picMkLst>
        </pc:picChg>
        <pc:picChg chg="add mod">
          <ac:chgData name="Wei Ma" userId="cb205211-100d-44fa-a3cf-2f5e1df4dcbc" providerId="ADAL" clId="{2D95B05F-50E4-4BF7-8438-4CF4539AB238}" dt="2023-09-17T16:11:08.105" v="466" actId="1036"/>
          <ac:picMkLst>
            <pc:docMk/>
            <pc:sldMk cId="3226831537" sldId="3629"/>
            <ac:picMk id="11" creationId="{BFD379B0-B9B0-8409-68E1-64AB7910E93F}"/>
          </ac:picMkLst>
        </pc:picChg>
        <pc:picChg chg="add mod">
          <ac:chgData name="Wei Ma" userId="cb205211-100d-44fa-a3cf-2f5e1df4dcbc" providerId="ADAL" clId="{2D95B05F-50E4-4BF7-8438-4CF4539AB238}" dt="2023-09-17T16:10:24.465" v="448" actId="1036"/>
          <ac:picMkLst>
            <pc:docMk/>
            <pc:sldMk cId="3226831537" sldId="3629"/>
            <ac:picMk id="13" creationId="{6F0A193E-C6DA-285B-A9BE-21B4F36963B3}"/>
          </ac:picMkLst>
        </pc:picChg>
        <pc:picChg chg="add mod">
          <ac:chgData name="Wei Ma" userId="cb205211-100d-44fa-a3cf-2f5e1df4dcbc" providerId="ADAL" clId="{2D95B05F-50E4-4BF7-8438-4CF4539AB238}" dt="2023-09-17T16:11:03.673" v="455" actId="1076"/>
          <ac:picMkLst>
            <pc:docMk/>
            <pc:sldMk cId="3226831537" sldId="3629"/>
            <ac:picMk id="17" creationId="{38F8576F-677E-DA31-0193-36D02F0E486D}"/>
          </ac:picMkLst>
        </pc:picChg>
      </pc:sldChg>
      <pc:sldChg chg="addSp delSp modSp add mod modClrScheme chgLayout">
        <pc:chgData name="Wei Ma" userId="cb205211-100d-44fa-a3cf-2f5e1df4dcbc" providerId="ADAL" clId="{2D95B05F-50E4-4BF7-8438-4CF4539AB238}" dt="2023-09-19T17:21:18.422" v="518" actId="948"/>
        <pc:sldMkLst>
          <pc:docMk/>
          <pc:sldMk cId="1176940550" sldId="3630"/>
        </pc:sldMkLst>
        <pc:spChg chg="add del mod">
          <ac:chgData name="Wei Ma" userId="cb205211-100d-44fa-a3cf-2f5e1df4dcbc" providerId="ADAL" clId="{2D95B05F-50E4-4BF7-8438-4CF4539AB238}" dt="2023-09-19T17:18:47.918" v="482"/>
          <ac:spMkLst>
            <pc:docMk/>
            <pc:sldMk cId="1176940550" sldId="3630"/>
            <ac:spMk id="2" creationId="{0D2F97CA-AE2A-4D4C-180C-955DFCD540BE}"/>
          </ac:spMkLst>
        </pc:spChg>
        <pc:spChg chg="add del mod ord">
          <ac:chgData name="Wei Ma" userId="cb205211-100d-44fa-a3cf-2f5e1df4dcbc" providerId="ADAL" clId="{2D95B05F-50E4-4BF7-8438-4CF4539AB238}" dt="2023-09-19T17:18:54.489" v="484" actId="700"/>
          <ac:spMkLst>
            <pc:docMk/>
            <pc:sldMk cId="1176940550" sldId="3630"/>
            <ac:spMk id="3" creationId="{F49EBFB1-1DFE-91DF-E1AB-9EF0F85C1A13}"/>
          </ac:spMkLst>
        </pc:spChg>
        <pc:spChg chg="add del mod ord">
          <ac:chgData name="Wei Ma" userId="cb205211-100d-44fa-a3cf-2f5e1df4dcbc" providerId="ADAL" clId="{2D95B05F-50E4-4BF7-8438-4CF4539AB238}" dt="2023-09-19T17:18:54.489" v="484" actId="700"/>
          <ac:spMkLst>
            <pc:docMk/>
            <pc:sldMk cId="1176940550" sldId="3630"/>
            <ac:spMk id="4" creationId="{F7D5921E-7429-40B6-87BB-ED44A1BA3AF0}"/>
          </ac:spMkLst>
        </pc:spChg>
        <pc:spChg chg="add del mod ord">
          <ac:chgData name="Wei Ma" userId="cb205211-100d-44fa-a3cf-2f5e1df4dcbc" providerId="ADAL" clId="{2D95B05F-50E4-4BF7-8438-4CF4539AB238}" dt="2023-09-19T17:18:54.489" v="484" actId="700"/>
          <ac:spMkLst>
            <pc:docMk/>
            <pc:sldMk cId="1176940550" sldId="3630"/>
            <ac:spMk id="5" creationId="{366BA797-3BCD-B6FB-2DE6-CBD681621AC4}"/>
          </ac:spMkLst>
        </pc:spChg>
        <pc:spChg chg="add del mod ord">
          <ac:chgData name="Wei Ma" userId="cb205211-100d-44fa-a3cf-2f5e1df4dcbc" providerId="ADAL" clId="{2D95B05F-50E4-4BF7-8438-4CF4539AB238}" dt="2023-09-19T17:18:54.489" v="484" actId="700"/>
          <ac:spMkLst>
            <pc:docMk/>
            <pc:sldMk cId="1176940550" sldId="3630"/>
            <ac:spMk id="6" creationId="{E0E79ECB-3A69-740C-202E-856CAF3D27AD}"/>
          </ac:spMkLst>
        </pc:spChg>
        <pc:spChg chg="add mod">
          <ac:chgData name="Wei Ma" userId="cb205211-100d-44fa-a3cf-2f5e1df4dcbc" providerId="ADAL" clId="{2D95B05F-50E4-4BF7-8438-4CF4539AB238}" dt="2023-09-19T17:21:18.422" v="518" actId="948"/>
          <ac:spMkLst>
            <pc:docMk/>
            <pc:sldMk cId="1176940550" sldId="3630"/>
            <ac:spMk id="7" creationId="{E8D58CC3-F5CF-2031-05F7-A99B595E18D9}"/>
          </ac:spMkLst>
        </pc:spChg>
        <pc:spChg chg="add del mod ord">
          <ac:chgData name="Wei Ma" userId="cb205211-100d-44fa-a3cf-2f5e1df4dcbc" providerId="ADAL" clId="{2D95B05F-50E4-4BF7-8438-4CF4539AB238}" dt="2023-09-19T17:18:54.489" v="484" actId="700"/>
          <ac:spMkLst>
            <pc:docMk/>
            <pc:sldMk cId="1176940550" sldId="3630"/>
            <ac:spMk id="8" creationId="{1A1132E2-0D27-C8E1-1976-7D6478207453}"/>
          </ac:spMkLst>
        </pc:spChg>
        <pc:spChg chg="del">
          <ac:chgData name="Wei Ma" userId="cb205211-100d-44fa-a3cf-2f5e1df4dcbc" providerId="ADAL" clId="{2D95B05F-50E4-4BF7-8438-4CF4539AB238}" dt="2023-09-19T17:18:24.505" v="471" actId="478"/>
          <ac:spMkLst>
            <pc:docMk/>
            <pc:sldMk cId="1176940550" sldId="3630"/>
            <ac:spMk id="12" creationId="{643FA797-FC1D-3711-240E-12DD3FBB0C33}"/>
          </ac:spMkLst>
        </pc:spChg>
        <pc:spChg chg="del">
          <ac:chgData name="Wei Ma" userId="cb205211-100d-44fa-a3cf-2f5e1df4dcbc" providerId="ADAL" clId="{2D95B05F-50E4-4BF7-8438-4CF4539AB238}" dt="2023-09-19T17:18:29.565" v="477" actId="478"/>
          <ac:spMkLst>
            <pc:docMk/>
            <pc:sldMk cId="1176940550" sldId="3630"/>
            <ac:spMk id="14" creationId="{7908799B-6FB0-BF4B-55DD-CDC3860567DF}"/>
          </ac:spMkLst>
        </pc:spChg>
        <pc:spChg chg="del mod">
          <ac:chgData name="Wei Ma" userId="cb205211-100d-44fa-a3cf-2f5e1df4dcbc" providerId="ADAL" clId="{2D95B05F-50E4-4BF7-8438-4CF4539AB238}" dt="2023-09-19T17:18:27.375" v="475" actId="478"/>
          <ac:spMkLst>
            <pc:docMk/>
            <pc:sldMk cId="1176940550" sldId="3630"/>
            <ac:spMk id="15" creationId="{3F899CA2-99FD-A44E-F3D2-EBF4DC451877}"/>
          </ac:spMkLst>
        </pc:spChg>
        <pc:spChg chg="del">
          <ac:chgData name="Wei Ma" userId="cb205211-100d-44fa-a3cf-2f5e1df4dcbc" providerId="ADAL" clId="{2D95B05F-50E4-4BF7-8438-4CF4539AB238}" dt="2023-09-19T17:18:24.505" v="471" actId="478"/>
          <ac:spMkLst>
            <pc:docMk/>
            <pc:sldMk cId="1176940550" sldId="3630"/>
            <ac:spMk id="16" creationId="{E6691860-02BE-1C6F-5E9A-52EF8FC09496}"/>
          </ac:spMkLst>
        </pc:spChg>
        <pc:spChg chg="mod ord">
          <ac:chgData name="Wei Ma" userId="cb205211-100d-44fa-a3cf-2f5e1df4dcbc" providerId="ADAL" clId="{2D95B05F-50E4-4BF7-8438-4CF4539AB238}" dt="2023-09-19T17:18:54.489" v="484" actId="700"/>
          <ac:spMkLst>
            <pc:docMk/>
            <pc:sldMk cId="1176940550" sldId="3630"/>
            <ac:spMk id="359" creationId="{00000000-0000-0000-0000-000000000000}"/>
          </ac:spMkLst>
        </pc:spChg>
        <pc:spChg chg="mod ord">
          <ac:chgData name="Wei Ma" userId="cb205211-100d-44fa-a3cf-2f5e1df4dcbc" providerId="ADAL" clId="{2D95B05F-50E4-4BF7-8438-4CF4539AB238}" dt="2023-09-19T17:18:54.489" v="484" actId="700"/>
          <ac:spMkLst>
            <pc:docMk/>
            <pc:sldMk cId="1176940550" sldId="3630"/>
            <ac:spMk id="363" creationId="{00000000-0000-0000-0000-000000000000}"/>
          </ac:spMkLst>
        </pc:spChg>
        <pc:picChg chg="del">
          <ac:chgData name="Wei Ma" userId="cb205211-100d-44fa-a3cf-2f5e1df4dcbc" providerId="ADAL" clId="{2D95B05F-50E4-4BF7-8438-4CF4539AB238}" dt="2023-09-19T17:18:22.033" v="470" actId="478"/>
          <ac:picMkLst>
            <pc:docMk/>
            <pc:sldMk cId="1176940550" sldId="3630"/>
            <ac:picMk id="11" creationId="{BFD379B0-B9B0-8409-68E1-64AB7910E93F}"/>
          </ac:picMkLst>
        </pc:picChg>
        <pc:picChg chg="del">
          <ac:chgData name="Wei Ma" userId="cb205211-100d-44fa-a3cf-2f5e1df4dcbc" providerId="ADAL" clId="{2D95B05F-50E4-4BF7-8438-4CF4539AB238}" dt="2023-09-19T17:18:28.208" v="476" actId="478"/>
          <ac:picMkLst>
            <pc:docMk/>
            <pc:sldMk cId="1176940550" sldId="3630"/>
            <ac:picMk id="13" creationId="{6F0A193E-C6DA-285B-A9BE-21B4F36963B3}"/>
          </ac:picMkLst>
        </pc:picChg>
        <pc:picChg chg="del">
          <ac:chgData name="Wei Ma" userId="cb205211-100d-44fa-a3cf-2f5e1df4dcbc" providerId="ADAL" clId="{2D95B05F-50E4-4BF7-8438-4CF4539AB238}" dt="2023-09-19T17:18:26.167" v="474" actId="478"/>
          <ac:picMkLst>
            <pc:docMk/>
            <pc:sldMk cId="1176940550" sldId="3630"/>
            <ac:picMk id="17" creationId="{38F8576F-677E-DA31-0193-36D02F0E486D}"/>
          </ac:picMkLst>
        </pc:picChg>
      </pc:sldChg>
      <pc:sldChg chg="addSp delSp modSp add del mod modClrScheme chgLayout">
        <pc:chgData name="Wei Ma" userId="cb205211-100d-44fa-a3cf-2f5e1df4dcbc" providerId="ADAL" clId="{2D95B05F-50E4-4BF7-8438-4CF4539AB238}" dt="2023-09-17T15:57:51.067" v="12"/>
        <pc:sldMkLst>
          <pc:docMk/>
          <pc:sldMk cId="3664607473" sldId="3630"/>
        </pc:sldMkLst>
        <pc:spChg chg="mod ord">
          <ac:chgData name="Wei Ma" userId="cb205211-100d-44fa-a3cf-2f5e1df4dcbc" providerId="ADAL" clId="{2D95B05F-50E4-4BF7-8438-4CF4539AB238}" dt="2023-09-17T15:57:49.831" v="10" actId="700"/>
          <ac:spMkLst>
            <pc:docMk/>
            <pc:sldMk cId="3664607473" sldId="3630"/>
            <ac:spMk id="2" creationId="{C0508D75-A44D-0ED6-05EC-EE82C86FC381}"/>
          </ac:spMkLst>
        </pc:spChg>
        <pc:spChg chg="add del mod ord">
          <ac:chgData name="Wei Ma" userId="cb205211-100d-44fa-a3cf-2f5e1df4dcbc" providerId="ADAL" clId="{2D95B05F-50E4-4BF7-8438-4CF4539AB238}" dt="2023-09-17T15:57:49.831" v="10" actId="700"/>
          <ac:spMkLst>
            <pc:docMk/>
            <pc:sldMk cId="3664607473" sldId="3630"/>
            <ac:spMk id="3" creationId="{DE0CA262-E75A-C199-750D-050B165F7CD2}"/>
          </ac:spMkLst>
        </pc:spChg>
        <pc:spChg chg="mod ord">
          <ac:chgData name="Wei Ma" userId="cb205211-100d-44fa-a3cf-2f5e1df4dcbc" providerId="ADAL" clId="{2D95B05F-50E4-4BF7-8438-4CF4539AB238}" dt="2023-09-17T15:57:49.831" v="10" actId="700"/>
          <ac:spMkLst>
            <pc:docMk/>
            <pc:sldMk cId="3664607473" sldId="3630"/>
            <ac:spMk id="4" creationId="{52A8A11D-710A-B5C4-5FA2-E3F0613D1D07}"/>
          </ac:spMkLst>
        </pc:spChg>
        <pc:spChg chg="add del mod ord">
          <ac:chgData name="Wei Ma" userId="cb205211-100d-44fa-a3cf-2f5e1df4dcbc" providerId="ADAL" clId="{2D95B05F-50E4-4BF7-8438-4CF4539AB238}" dt="2023-09-17T15:57:49.831" v="10" actId="700"/>
          <ac:spMkLst>
            <pc:docMk/>
            <pc:sldMk cId="3664607473" sldId="3630"/>
            <ac:spMk id="10" creationId="{BEB4B46C-6AA5-72DB-80F8-03F072982F3D}"/>
          </ac:spMkLst>
        </pc:spChg>
        <pc:spChg chg="add del mod ord">
          <ac:chgData name="Wei Ma" userId="cb205211-100d-44fa-a3cf-2f5e1df4dcbc" providerId="ADAL" clId="{2D95B05F-50E4-4BF7-8438-4CF4539AB238}" dt="2023-09-17T15:57:49.831" v="10" actId="700"/>
          <ac:spMkLst>
            <pc:docMk/>
            <pc:sldMk cId="3664607473" sldId="3630"/>
            <ac:spMk id="12" creationId="{E5BCD0A3-1E51-305C-7905-1280F247F3CF}"/>
          </ac:spMkLst>
        </pc:spChg>
      </pc:sldChg>
      <pc:sldChg chg="addSp delSp modSp add mod">
        <pc:chgData name="Wei Ma" userId="cb205211-100d-44fa-a3cf-2f5e1df4dcbc" providerId="ADAL" clId="{2D95B05F-50E4-4BF7-8438-4CF4539AB238}" dt="2023-09-19T17:23:49.329" v="572" actId="1076"/>
        <pc:sldMkLst>
          <pc:docMk/>
          <pc:sldMk cId="1893320277" sldId="3631"/>
        </pc:sldMkLst>
        <pc:spChg chg="mod">
          <ac:chgData name="Wei Ma" userId="cb205211-100d-44fa-a3cf-2f5e1df4dcbc" providerId="ADAL" clId="{2D95B05F-50E4-4BF7-8438-4CF4539AB238}" dt="2023-09-19T17:22:32.360" v="533" actId="948"/>
          <ac:spMkLst>
            <pc:docMk/>
            <pc:sldMk cId="1893320277" sldId="3631"/>
            <ac:spMk id="3" creationId="{447C1DCD-6979-FECD-A710-87E19FC0110C}"/>
          </ac:spMkLst>
        </pc:spChg>
        <pc:spChg chg="mod">
          <ac:chgData name="Wei Ma" userId="cb205211-100d-44fa-a3cf-2f5e1df4dcbc" providerId="ADAL" clId="{2D95B05F-50E4-4BF7-8438-4CF4539AB238}" dt="2023-09-19T17:21:40.647" v="520"/>
          <ac:spMkLst>
            <pc:docMk/>
            <pc:sldMk cId="1893320277" sldId="3631"/>
            <ac:spMk id="359" creationId="{00000000-0000-0000-0000-000000000000}"/>
          </ac:spMkLst>
        </pc:spChg>
        <pc:picChg chg="del">
          <ac:chgData name="Wei Ma" userId="cb205211-100d-44fa-a3cf-2f5e1df4dcbc" providerId="ADAL" clId="{2D95B05F-50E4-4BF7-8438-4CF4539AB238}" dt="2023-09-19T17:22:35.873" v="535" actId="478"/>
          <ac:picMkLst>
            <pc:docMk/>
            <pc:sldMk cId="1893320277" sldId="3631"/>
            <ac:picMk id="2" creationId="{E5397441-0DAF-B727-B13F-08858E78E6B0}"/>
          </ac:picMkLst>
        </pc:picChg>
        <pc:picChg chg="add mod">
          <ac:chgData name="Wei Ma" userId="cb205211-100d-44fa-a3cf-2f5e1df4dcbc" providerId="ADAL" clId="{2D95B05F-50E4-4BF7-8438-4CF4539AB238}" dt="2023-09-19T17:23:34.243" v="565" actId="1076"/>
          <ac:picMkLst>
            <pc:docMk/>
            <pc:sldMk cId="1893320277" sldId="3631"/>
            <ac:picMk id="4" creationId="{FCE87BD1-2495-A505-E22F-6A7C31B0492E}"/>
          </ac:picMkLst>
        </pc:picChg>
        <pc:picChg chg="del">
          <ac:chgData name="Wei Ma" userId="cb205211-100d-44fa-a3cf-2f5e1df4dcbc" providerId="ADAL" clId="{2D95B05F-50E4-4BF7-8438-4CF4539AB238}" dt="2023-09-19T17:22:35.552" v="534" actId="478"/>
          <ac:picMkLst>
            <pc:docMk/>
            <pc:sldMk cId="1893320277" sldId="3631"/>
            <ac:picMk id="5" creationId="{3CFCFBC3-6205-278E-9A06-CBF023316B94}"/>
          </ac:picMkLst>
        </pc:picChg>
        <pc:picChg chg="del">
          <ac:chgData name="Wei Ma" userId="cb205211-100d-44fa-a3cf-2f5e1df4dcbc" providerId="ADAL" clId="{2D95B05F-50E4-4BF7-8438-4CF4539AB238}" dt="2023-09-19T17:22:36.358" v="536" actId="478"/>
          <ac:picMkLst>
            <pc:docMk/>
            <pc:sldMk cId="1893320277" sldId="3631"/>
            <ac:picMk id="7" creationId="{76B57D7C-F95F-5CC8-1830-A35BC7138654}"/>
          </ac:picMkLst>
        </pc:picChg>
        <pc:picChg chg="del">
          <ac:chgData name="Wei Ma" userId="cb205211-100d-44fa-a3cf-2f5e1df4dcbc" providerId="ADAL" clId="{2D95B05F-50E4-4BF7-8438-4CF4539AB238}" dt="2023-09-19T17:22:36.787" v="537" actId="478"/>
          <ac:picMkLst>
            <pc:docMk/>
            <pc:sldMk cId="1893320277" sldId="3631"/>
            <ac:picMk id="9" creationId="{248D7C0A-4AFA-BC88-2293-D5B4BEEBE3EB}"/>
          </ac:picMkLst>
        </pc:picChg>
        <pc:picChg chg="add mod ord">
          <ac:chgData name="Wei Ma" userId="cb205211-100d-44fa-a3cf-2f5e1df4dcbc" providerId="ADAL" clId="{2D95B05F-50E4-4BF7-8438-4CF4539AB238}" dt="2023-09-19T17:23:41.424" v="569" actId="1076"/>
          <ac:picMkLst>
            <pc:docMk/>
            <pc:sldMk cId="1893320277" sldId="3631"/>
            <ac:picMk id="10" creationId="{5F46ADAD-C89B-DE43-604C-4CF7D159B5D8}"/>
          </ac:picMkLst>
        </pc:picChg>
        <pc:picChg chg="add mod">
          <ac:chgData name="Wei Ma" userId="cb205211-100d-44fa-a3cf-2f5e1df4dcbc" providerId="ADAL" clId="{2D95B05F-50E4-4BF7-8438-4CF4539AB238}" dt="2023-09-19T17:23:28.930" v="562" actId="1035"/>
          <ac:picMkLst>
            <pc:docMk/>
            <pc:sldMk cId="1893320277" sldId="3631"/>
            <ac:picMk id="11" creationId="{E0E74F18-428A-96B7-A9EF-1BAE7EDB20C4}"/>
          </ac:picMkLst>
        </pc:picChg>
        <pc:picChg chg="add mod">
          <ac:chgData name="Wei Ma" userId="cb205211-100d-44fa-a3cf-2f5e1df4dcbc" providerId="ADAL" clId="{2D95B05F-50E4-4BF7-8438-4CF4539AB238}" dt="2023-09-19T17:23:49.329" v="572" actId="1076"/>
          <ac:picMkLst>
            <pc:docMk/>
            <pc:sldMk cId="1893320277" sldId="3631"/>
            <ac:picMk id="12" creationId="{45F4590B-16DB-08B2-6612-032845815F89}"/>
          </ac:picMkLst>
        </pc:picChg>
        <pc:picChg chg="add mod">
          <ac:chgData name="Wei Ma" userId="cb205211-100d-44fa-a3cf-2f5e1df4dcbc" providerId="ADAL" clId="{2D95B05F-50E4-4BF7-8438-4CF4539AB238}" dt="2023-09-19T17:23:28.930" v="562" actId="1035"/>
          <ac:picMkLst>
            <pc:docMk/>
            <pc:sldMk cId="1893320277" sldId="3631"/>
            <ac:picMk id="13" creationId="{FEE9FC63-D7DB-D83F-3920-5EB51C4809C1}"/>
          </ac:picMkLst>
        </pc:picChg>
        <pc:picChg chg="add mod">
          <ac:chgData name="Wei Ma" userId="cb205211-100d-44fa-a3cf-2f5e1df4dcbc" providerId="ADAL" clId="{2D95B05F-50E4-4BF7-8438-4CF4539AB238}" dt="2023-09-19T17:23:26.314" v="553" actId="1076"/>
          <ac:picMkLst>
            <pc:docMk/>
            <pc:sldMk cId="1893320277" sldId="3631"/>
            <ac:picMk id="14" creationId="{918A400C-291D-9480-28E4-5566C20542FF}"/>
          </ac:picMkLst>
        </pc:picChg>
        <pc:picChg chg="add mod">
          <ac:chgData name="Wei Ma" userId="cb205211-100d-44fa-a3cf-2f5e1df4dcbc" providerId="ADAL" clId="{2D95B05F-50E4-4BF7-8438-4CF4539AB238}" dt="2023-09-19T17:23:45.862" v="571" actId="1076"/>
          <ac:picMkLst>
            <pc:docMk/>
            <pc:sldMk cId="1893320277" sldId="3631"/>
            <ac:picMk id="15" creationId="{32F8EF75-A3BC-1FB4-0EAD-3FE88F251E36}"/>
          </ac:picMkLst>
        </pc:picChg>
      </pc:sldChg>
      <pc:sldChg chg="addSp delSp modSp add del mod modClrScheme chgLayout">
        <pc:chgData name="Wei Ma" userId="cb205211-100d-44fa-a3cf-2f5e1df4dcbc" providerId="ADAL" clId="{2D95B05F-50E4-4BF7-8438-4CF4539AB238}" dt="2023-09-17T15:57:51.067" v="12"/>
        <pc:sldMkLst>
          <pc:docMk/>
          <pc:sldMk cId="3916111821" sldId="3631"/>
        </pc:sldMkLst>
        <pc:spChg chg="mod ord">
          <ac:chgData name="Wei Ma" userId="cb205211-100d-44fa-a3cf-2f5e1df4dcbc" providerId="ADAL" clId="{2D95B05F-50E4-4BF7-8438-4CF4539AB238}" dt="2023-09-17T15:57:49.831" v="10" actId="700"/>
          <ac:spMkLst>
            <pc:docMk/>
            <pc:sldMk cId="3916111821" sldId="3631"/>
            <ac:spMk id="2" creationId="{31F25768-F659-3882-BA52-22859B2136ED}"/>
          </ac:spMkLst>
        </pc:spChg>
        <pc:spChg chg="mod ord">
          <ac:chgData name="Wei Ma" userId="cb205211-100d-44fa-a3cf-2f5e1df4dcbc" providerId="ADAL" clId="{2D95B05F-50E4-4BF7-8438-4CF4539AB238}" dt="2023-09-17T15:57:51.067" v="12"/>
          <ac:spMkLst>
            <pc:docMk/>
            <pc:sldMk cId="3916111821" sldId="3631"/>
            <ac:spMk id="3" creationId="{4501AC95-9E06-90CC-36EC-84DDE15CEB0A}"/>
          </ac:spMkLst>
        </pc:spChg>
        <pc:spChg chg="mod ord">
          <ac:chgData name="Wei Ma" userId="cb205211-100d-44fa-a3cf-2f5e1df4dcbc" providerId="ADAL" clId="{2D95B05F-50E4-4BF7-8438-4CF4539AB238}" dt="2023-09-17T15:57:49.831" v="10" actId="700"/>
          <ac:spMkLst>
            <pc:docMk/>
            <pc:sldMk cId="3916111821" sldId="3631"/>
            <ac:spMk id="4" creationId="{7AAA3B97-6C78-2C79-FE01-2553D06CFA38}"/>
          </ac:spMkLst>
        </pc:spChg>
        <pc:spChg chg="add del mod ord">
          <ac:chgData name="Wei Ma" userId="cb205211-100d-44fa-a3cf-2f5e1df4dcbc" providerId="ADAL" clId="{2D95B05F-50E4-4BF7-8438-4CF4539AB238}" dt="2023-09-17T15:57:49.831" v="10" actId="700"/>
          <ac:spMkLst>
            <pc:docMk/>
            <pc:sldMk cId="3916111821" sldId="3631"/>
            <ac:spMk id="5" creationId="{ABFAB512-2BBC-3DD7-FE9E-63C6B3FBC2D2}"/>
          </ac:spMkLst>
        </pc:spChg>
        <pc:spChg chg="add del mod ord">
          <ac:chgData name="Wei Ma" userId="cb205211-100d-44fa-a3cf-2f5e1df4dcbc" providerId="ADAL" clId="{2D95B05F-50E4-4BF7-8438-4CF4539AB238}" dt="2023-09-17T15:57:49.831" v="10" actId="700"/>
          <ac:spMkLst>
            <pc:docMk/>
            <pc:sldMk cId="3916111821" sldId="3631"/>
            <ac:spMk id="6" creationId="{68D1B065-9803-BA5A-88D2-E22009FB0716}"/>
          </ac:spMkLst>
        </pc:spChg>
      </pc:sldChg>
      <pc:sldChg chg="addSp delSp modSp add mod">
        <pc:chgData name="Wei Ma" userId="cb205211-100d-44fa-a3cf-2f5e1df4dcbc" providerId="ADAL" clId="{2D95B05F-50E4-4BF7-8438-4CF4539AB238}" dt="2023-09-19T17:26:26.979" v="644" actId="207"/>
        <pc:sldMkLst>
          <pc:docMk/>
          <pc:sldMk cId="2245228583" sldId="3632"/>
        </pc:sldMkLst>
        <pc:spChg chg="del">
          <ac:chgData name="Wei Ma" userId="cb205211-100d-44fa-a3cf-2f5e1df4dcbc" providerId="ADAL" clId="{2D95B05F-50E4-4BF7-8438-4CF4539AB238}" dt="2023-09-19T17:24:46.514" v="593" actId="478"/>
          <ac:spMkLst>
            <pc:docMk/>
            <pc:sldMk cId="2245228583" sldId="3632"/>
            <ac:spMk id="3" creationId="{447C1DCD-6979-FECD-A710-87E19FC0110C}"/>
          </ac:spMkLst>
        </pc:spChg>
        <pc:spChg chg="add del mod">
          <ac:chgData name="Wei Ma" userId="cb205211-100d-44fa-a3cf-2f5e1df4dcbc" providerId="ADAL" clId="{2D95B05F-50E4-4BF7-8438-4CF4539AB238}" dt="2023-09-19T17:24:58.217" v="594"/>
          <ac:spMkLst>
            <pc:docMk/>
            <pc:sldMk cId="2245228583" sldId="3632"/>
            <ac:spMk id="10" creationId="{C0E8C29D-8785-E954-4637-7CEE2FA42371}"/>
          </ac:spMkLst>
        </pc:spChg>
        <pc:spChg chg="add mod">
          <ac:chgData name="Wei Ma" userId="cb205211-100d-44fa-a3cf-2f5e1df4dcbc" providerId="ADAL" clId="{2D95B05F-50E4-4BF7-8438-4CF4539AB238}" dt="2023-09-19T17:26:26.979" v="644" actId="207"/>
          <ac:spMkLst>
            <pc:docMk/>
            <pc:sldMk cId="2245228583" sldId="3632"/>
            <ac:spMk id="11" creationId="{65DDCD70-7B72-81BB-FDD3-F78CA05AE9BB}"/>
          </ac:spMkLst>
        </pc:spChg>
        <pc:spChg chg="mod">
          <ac:chgData name="Wei Ma" userId="cb205211-100d-44fa-a3cf-2f5e1df4dcbc" providerId="ADAL" clId="{2D95B05F-50E4-4BF7-8438-4CF4539AB238}" dt="2023-09-19T17:25:55.155" v="642" actId="1038"/>
          <ac:spMkLst>
            <pc:docMk/>
            <pc:sldMk cId="2245228583" sldId="3632"/>
            <ac:spMk id="359" creationId="{00000000-0000-0000-0000-000000000000}"/>
          </ac:spMkLst>
        </pc:spChg>
        <pc:grpChg chg="add mod">
          <ac:chgData name="Wei Ma" userId="cb205211-100d-44fa-a3cf-2f5e1df4dcbc" providerId="ADAL" clId="{2D95B05F-50E4-4BF7-8438-4CF4539AB238}" dt="2023-09-19T17:25:55.155" v="642" actId="1038"/>
          <ac:grpSpMkLst>
            <pc:docMk/>
            <pc:sldMk cId="2245228583" sldId="3632"/>
            <ac:grpSpMk id="2" creationId="{CA7197B6-64D4-5D20-DBC9-3DD62A50A74D}"/>
          </ac:grpSpMkLst>
        </pc:grpChg>
        <pc:picChg chg="del">
          <ac:chgData name="Wei Ma" userId="cb205211-100d-44fa-a3cf-2f5e1df4dcbc" providerId="ADAL" clId="{2D95B05F-50E4-4BF7-8438-4CF4539AB238}" dt="2023-09-19T17:24:34.142" v="588" actId="478"/>
          <ac:picMkLst>
            <pc:docMk/>
            <pc:sldMk cId="2245228583" sldId="3632"/>
            <ac:picMk id="4" creationId="{75708FDE-E67B-6411-955C-812810483920}"/>
          </ac:picMkLst>
        </pc:picChg>
        <pc:picChg chg="mod">
          <ac:chgData name="Wei Ma" userId="cb205211-100d-44fa-a3cf-2f5e1df4dcbc" providerId="ADAL" clId="{2D95B05F-50E4-4BF7-8438-4CF4539AB238}" dt="2023-09-19T17:24:37.476" v="589"/>
          <ac:picMkLst>
            <pc:docMk/>
            <pc:sldMk cId="2245228583" sldId="3632"/>
            <ac:picMk id="5" creationId="{5264D187-32D3-0AFF-4C54-D68674816BE4}"/>
          </ac:picMkLst>
        </pc:picChg>
        <pc:picChg chg="mod">
          <ac:chgData name="Wei Ma" userId="cb205211-100d-44fa-a3cf-2f5e1df4dcbc" providerId="ADAL" clId="{2D95B05F-50E4-4BF7-8438-4CF4539AB238}" dt="2023-09-19T17:24:37.476" v="589"/>
          <ac:picMkLst>
            <pc:docMk/>
            <pc:sldMk cId="2245228583" sldId="3632"/>
            <ac:picMk id="7" creationId="{B330BB64-934B-124E-DBB5-474067051937}"/>
          </ac:picMkLst>
        </pc:picChg>
      </pc:sldChg>
      <pc:sldChg chg="addSp delSp modSp add del mod modClrScheme chgLayout">
        <pc:chgData name="Wei Ma" userId="cb205211-100d-44fa-a3cf-2f5e1df4dcbc" providerId="ADAL" clId="{2D95B05F-50E4-4BF7-8438-4CF4539AB238}" dt="2023-09-17T15:57:51.067" v="12"/>
        <pc:sldMkLst>
          <pc:docMk/>
          <pc:sldMk cId="4245002626" sldId="3632"/>
        </pc:sldMkLst>
        <pc:spChg chg="mod ord">
          <ac:chgData name="Wei Ma" userId="cb205211-100d-44fa-a3cf-2f5e1df4dcbc" providerId="ADAL" clId="{2D95B05F-50E4-4BF7-8438-4CF4539AB238}" dt="2023-09-17T15:57:49.831" v="10" actId="700"/>
          <ac:spMkLst>
            <pc:docMk/>
            <pc:sldMk cId="4245002626" sldId="3632"/>
            <ac:spMk id="2" creationId="{70B4C363-9ABC-3A5C-3E49-5F7F192F016B}"/>
          </ac:spMkLst>
        </pc:spChg>
        <pc:spChg chg="mod ord">
          <ac:chgData name="Wei Ma" userId="cb205211-100d-44fa-a3cf-2f5e1df4dcbc" providerId="ADAL" clId="{2D95B05F-50E4-4BF7-8438-4CF4539AB238}" dt="2023-09-17T15:57:49.831" v="10" actId="700"/>
          <ac:spMkLst>
            <pc:docMk/>
            <pc:sldMk cId="4245002626" sldId="3632"/>
            <ac:spMk id="3" creationId="{D19115C1-1413-7818-9F37-F07574746B84}"/>
          </ac:spMkLst>
        </pc:spChg>
        <pc:spChg chg="mod ord">
          <ac:chgData name="Wei Ma" userId="cb205211-100d-44fa-a3cf-2f5e1df4dcbc" providerId="ADAL" clId="{2D95B05F-50E4-4BF7-8438-4CF4539AB238}" dt="2023-09-17T15:57:49.831" v="10" actId="700"/>
          <ac:spMkLst>
            <pc:docMk/>
            <pc:sldMk cId="4245002626" sldId="3632"/>
            <ac:spMk id="4" creationId="{EEDA0E33-CD07-9AF4-4776-DC45438804A5}"/>
          </ac:spMkLst>
        </pc:spChg>
        <pc:spChg chg="add del mod ord">
          <ac:chgData name="Wei Ma" userId="cb205211-100d-44fa-a3cf-2f5e1df4dcbc" providerId="ADAL" clId="{2D95B05F-50E4-4BF7-8438-4CF4539AB238}" dt="2023-09-17T15:57:49.831" v="10" actId="700"/>
          <ac:spMkLst>
            <pc:docMk/>
            <pc:sldMk cId="4245002626" sldId="3632"/>
            <ac:spMk id="6" creationId="{43DEA095-3445-7E41-7ED9-06F319790C69}"/>
          </ac:spMkLst>
        </pc:spChg>
        <pc:spChg chg="add del mod ord">
          <ac:chgData name="Wei Ma" userId="cb205211-100d-44fa-a3cf-2f5e1df4dcbc" providerId="ADAL" clId="{2D95B05F-50E4-4BF7-8438-4CF4539AB238}" dt="2023-09-17T15:57:49.831" v="10" actId="700"/>
          <ac:spMkLst>
            <pc:docMk/>
            <pc:sldMk cId="4245002626" sldId="3632"/>
            <ac:spMk id="9" creationId="{A1FBB090-28FB-9A1F-2A40-161F63FF5A80}"/>
          </ac:spMkLst>
        </pc:spChg>
      </pc:sldChg>
      <pc:sldChg chg="addSp delSp modSp add del mod modClrScheme chgLayout">
        <pc:chgData name="Wei Ma" userId="cb205211-100d-44fa-a3cf-2f5e1df4dcbc" providerId="ADAL" clId="{2D95B05F-50E4-4BF7-8438-4CF4539AB238}" dt="2023-09-17T15:57:51.067" v="12"/>
        <pc:sldMkLst>
          <pc:docMk/>
          <pc:sldMk cId="1698811109" sldId="3633"/>
        </pc:sldMkLst>
        <pc:spChg chg="mod ord">
          <ac:chgData name="Wei Ma" userId="cb205211-100d-44fa-a3cf-2f5e1df4dcbc" providerId="ADAL" clId="{2D95B05F-50E4-4BF7-8438-4CF4539AB238}" dt="2023-09-17T15:57:49.831" v="10" actId="700"/>
          <ac:spMkLst>
            <pc:docMk/>
            <pc:sldMk cId="1698811109" sldId="3633"/>
            <ac:spMk id="2" creationId="{8468A741-CA05-C9D8-D9A2-EB3888677C05}"/>
          </ac:spMkLst>
        </pc:spChg>
        <pc:spChg chg="add del mod ord">
          <ac:chgData name="Wei Ma" userId="cb205211-100d-44fa-a3cf-2f5e1df4dcbc" providerId="ADAL" clId="{2D95B05F-50E4-4BF7-8438-4CF4539AB238}" dt="2023-09-17T15:57:49.831" v="10" actId="700"/>
          <ac:spMkLst>
            <pc:docMk/>
            <pc:sldMk cId="1698811109" sldId="3633"/>
            <ac:spMk id="3" creationId="{E54FFFF4-AD5C-EF64-660D-F933387CC7C4}"/>
          </ac:spMkLst>
        </pc:spChg>
        <pc:spChg chg="mod ord">
          <ac:chgData name="Wei Ma" userId="cb205211-100d-44fa-a3cf-2f5e1df4dcbc" providerId="ADAL" clId="{2D95B05F-50E4-4BF7-8438-4CF4539AB238}" dt="2023-09-17T15:57:49.831" v="10" actId="700"/>
          <ac:spMkLst>
            <pc:docMk/>
            <pc:sldMk cId="1698811109" sldId="3633"/>
            <ac:spMk id="4" creationId="{0A4718F2-D42F-785F-CF4D-5E0CECD571AA}"/>
          </ac:spMkLst>
        </pc:spChg>
        <pc:spChg chg="add del mod ord">
          <ac:chgData name="Wei Ma" userId="cb205211-100d-44fa-a3cf-2f5e1df4dcbc" providerId="ADAL" clId="{2D95B05F-50E4-4BF7-8438-4CF4539AB238}" dt="2023-09-17T15:57:49.831" v="10" actId="700"/>
          <ac:spMkLst>
            <pc:docMk/>
            <pc:sldMk cId="1698811109" sldId="3633"/>
            <ac:spMk id="5" creationId="{E26D9A9D-3AC3-A8B1-D01F-F9687BCF64A9}"/>
          </ac:spMkLst>
        </pc:spChg>
        <pc:spChg chg="add del mod ord">
          <ac:chgData name="Wei Ma" userId="cb205211-100d-44fa-a3cf-2f5e1df4dcbc" providerId="ADAL" clId="{2D95B05F-50E4-4BF7-8438-4CF4539AB238}" dt="2023-09-17T15:57:49.831" v="10" actId="700"/>
          <ac:spMkLst>
            <pc:docMk/>
            <pc:sldMk cId="1698811109" sldId="3633"/>
            <ac:spMk id="7" creationId="{750DEE03-C60B-EA35-7503-5C5B86E3C91A}"/>
          </ac:spMkLst>
        </pc:spChg>
      </pc:sldChg>
      <pc:sldChg chg="addSp delSp modSp add mod">
        <pc:chgData name="Wei Ma" userId="cb205211-100d-44fa-a3cf-2f5e1df4dcbc" providerId="ADAL" clId="{2D95B05F-50E4-4BF7-8438-4CF4539AB238}" dt="2023-09-19T17:32:27.805" v="801" actId="478"/>
        <pc:sldMkLst>
          <pc:docMk/>
          <pc:sldMk cId="2667358021" sldId="3633"/>
        </pc:sldMkLst>
        <pc:spChg chg="add del mod">
          <ac:chgData name="Wei Ma" userId="cb205211-100d-44fa-a3cf-2f5e1df4dcbc" providerId="ADAL" clId="{2D95B05F-50E4-4BF7-8438-4CF4539AB238}" dt="2023-09-19T17:27:09.956" v="651" actId="478"/>
          <ac:spMkLst>
            <pc:docMk/>
            <pc:sldMk cId="2667358021" sldId="3633"/>
            <ac:spMk id="4" creationId="{3B53CF94-0136-4BA4-4FF6-E5EB5CBB80F1}"/>
          </ac:spMkLst>
        </pc:spChg>
        <pc:spChg chg="del">
          <ac:chgData name="Wei Ma" userId="cb205211-100d-44fa-a3cf-2f5e1df4dcbc" providerId="ADAL" clId="{2D95B05F-50E4-4BF7-8438-4CF4539AB238}" dt="2023-09-19T17:26:51.595" v="646" actId="478"/>
          <ac:spMkLst>
            <pc:docMk/>
            <pc:sldMk cId="2667358021" sldId="3633"/>
            <ac:spMk id="6" creationId="{E0E79ECB-3A69-740C-202E-856CAF3D27AD}"/>
          </ac:spMkLst>
        </pc:spChg>
        <pc:spChg chg="del">
          <ac:chgData name="Wei Ma" userId="cb205211-100d-44fa-a3cf-2f5e1df4dcbc" providerId="ADAL" clId="{2D95B05F-50E4-4BF7-8438-4CF4539AB238}" dt="2023-09-19T17:26:51.595" v="646" actId="478"/>
          <ac:spMkLst>
            <pc:docMk/>
            <pc:sldMk cId="2667358021" sldId="3633"/>
            <ac:spMk id="8" creationId="{1A1132E2-0D27-C8E1-1976-7D6478207453}"/>
          </ac:spMkLst>
        </pc:spChg>
        <pc:spChg chg="del">
          <ac:chgData name="Wei Ma" userId="cb205211-100d-44fa-a3cf-2f5e1df4dcbc" providerId="ADAL" clId="{2D95B05F-50E4-4BF7-8438-4CF4539AB238}" dt="2023-09-19T17:27:07.124" v="650" actId="478"/>
          <ac:spMkLst>
            <pc:docMk/>
            <pc:sldMk cId="2667358021" sldId="3633"/>
            <ac:spMk id="11" creationId="{65DDCD70-7B72-81BB-FDD3-F78CA05AE9BB}"/>
          </ac:spMkLst>
        </pc:spChg>
        <pc:spChg chg="add mod">
          <ac:chgData name="Wei Ma" userId="cb205211-100d-44fa-a3cf-2f5e1df4dcbc" providerId="ADAL" clId="{2D95B05F-50E4-4BF7-8438-4CF4539AB238}" dt="2023-09-19T17:27:55.241" v="664" actId="1076"/>
          <ac:spMkLst>
            <pc:docMk/>
            <pc:sldMk cId="2667358021" sldId="3633"/>
            <ac:spMk id="12" creationId="{2F538030-707F-F7A5-7973-F3CA88FF32F0}"/>
          </ac:spMkLst>
        </pc:spChg>
        <pc:spChg chg="add del mod">
          <ac:chgData name="Wei Ma" userId="cb205211-100d-44fa-a3cf-2f5e1df4dcbc" providerId="ADAL" clId="{2D95B05F-50E4-4BF7-8438-4CF4539AB238}" dt="2023-09-19T17:32:27.805" v="801" actId="478"/>
          <ac:spMkLst>
            <pc:docMk/>
            <pc:sldMk cId="2667358021" sldId="3633"/>
            <ac:spMk id="13" creationId="{9E6F8D5E-5296-C923-B381-4140837337AE}"/>
          </ac:spMkLst>
        </pc:spChg>
        <pc:spChg chg="mod">
          <ac:chgData name="Wei Ma" userId="cb205211-100d-44fa-a3cf-2f5e1df4dcbc" providerId="ADAL" clId="{2D95B05F-50E4-4BF7-8438-4CF4539AB238}" dt="2023-09-19T17:27:04.071" v="648" actId="114"/>
          <ac:spMkLst>
            <pc:docMk/>
            <pc:sldMk cId="2667358021" sldId="3633"/>
            <ac:spMk id="359" creationId="{00000000-0000-0000-0000-000000000000}"/>
          </ac:spMkLst>
        </pc:spChg>
        <pc:grpChg chg="del">
          <ac:chgData name="Wei Ma" userId="cb205211-100d-44fa-a3cf-2f5e1df4dcbc" providerId="ADAL" clId="{2D95B05F-50E4-4BF7-8438-4CF4539AB238}" dt="2023-09-19T17:27:05.969" v="649" actId="478"/>
          <ac:grpSpMkLst>
            <pc:docMk/>
            <pc:sldMk cId="2667358021" sldId="3633"/>
            <ac:grpSpMk id="2" creationId="{CA7197B6-64D4-5D20-DBC9-3DD62A50A74D}"/>
          </ac:grpSpMkLst>
        </pc:grpChg>
        <pc:picChg chg="add mod">
          <ac:chgData name="Wei Ma" userId="cb205211-100d-44fa-a3cf-2f5e1df4dcbc" providerId="ADAL" clId="{2D95B05F-50E4-4BF7-8438-4CF4539AB238}" dt="2023-09-19T17:27:29.699" v="658" actId="14100"/>
          <ac:picMkLst>
            <pc:docMk/>
            <pc:sldMk cId="2667358021" sldId="3633"/>
            <ac:picMk id="9" creationId="{950BD604-96AE-3999-D2B0-1447F453FE92}"/>
          </ac:picMkLst>
        </pc:picChg>
        <pc:picChg chg="add mod">
          <ac:chgData name="Wei Ma" userId="cb205211-100d-44fa-a3cf-2f5e1df4dcbc" providerId="ADAL" clId="{2D95B05F-50E4-4BF7-8438-4CF4539AB238}" dt="2023-09-19T17:27:27.212" v="657" actId="14100"/>
          <ac:picMkLst>
            <pc:docMk/>
            <pc:sldMk cId="2667358021" sldId="3633"/>
            <ac:picMk id="10" creationId="{BD5DA6E1-6A88-9F72-6043-B0763BBB3354}"/>
          </ac:picMkLst>
        </pc:picChg>
      </pc:sldChg>
      <pc:sldChg chg="addSp delSp modSp add del mod modClrScheme chgLayout">
        <pc:chgData name="Wei Ma" userId="cb205211-100d-44fa-a3cf-2f5e1df4dcbc" providerId="ADAL" clId="{2D95B05F-50E4-4BF7-8438-4CF4539AB238}" dt="2023-09-17T15:57:51.067" v="12"/>
        <pc:sldMkLst>
          <pc:docMk/>
          <pc:sldMk cId="842891495" sldId="3634"/>
        </pc:sldMkLst>
        <pc:spChg chg="mod ord">
          <ac:chgData name="Wei Ma" userId="cb205211-100d-44fa-a3cf-2f5e1df4dcbc" providerId="ADAL" clId="{2D95B05F-50E4-4BF7-8438-4CF4539AB238}" dt="2023-09-17T15:57:49.831" v="10" actId="700"/>
          <ac:spMkLst>
            <pc:docMk/>
            <pc:sldMk cId="842891495" sldId="3634"/>
            <ac:spMk id="2" creationId="{3C751021-684D-4BCB-6AB3-31037A1FDD13}"/>
          </ac:spMkLst>
        </pc:spChg>
        <pc:spChg chg="mod ord">
          <ac:chgData name="Wei Ma" userId="cb205211-100d-44fa-a3cf-2f5e1df4dcbc" providerId="ADAL" clId="{2D95B05F-50E4-4BF7-8438-4CF4539AB238}" dt="2023-09-17T15:57:49.831" v="10" actId="700"/>
          <ac:spMkLst>
            <pc:docMk/>
            <pc:sldMk cId="842891495" sldId="3634"/>
            <ac:spMk id="3" creationId="{35C9CF58-6F88-9A4C-DDC4-84B4859314E5}"/>
          </ac:spMkLst>
        </pc:spChg>
        <pc:spChg chg="mod ord">
          <ac:chgData name="Wei Ma" userId="cb205211-100d-44fa-a3cf-2f5e1df4dcbc" providerId="ADAL" clId="{2D95B05F-50E4-4BF7-8438-4CF4539AB238}" dt="2023-09-17T15:57:49.831" v="10" actId="700"/>
          <ac:spMkLst>
            <pc:docMk/>
            <pc:sldMk cId="842891495" sldId="3634"/>
            <ac:spMk id="4" creationId="{B3302754-690A-8AD1-4D20-C93692633C03}"/>
          </ac:spMkLst>
        </pc:spChg>
        <pc:spChg chg="add del mod ord">
          <ac:chgData name="Wei Ma" userId="cb205211-100d-44fa-a3cf-2f5e1df4dcbc" providerId="ADAL" clId="{2D95B05F-50E4-4BF7-8438-4CF4539AB238}" dt="2023-09-17T15:57:49.831" v="10" actId="700"/>
          <ac:spMkLst>
            <pc:docMk/>
            <pc:sldMk cId="842891495" sldId="3634"/>
            <ac:spMk id="7" creationId="{338B10AD-20EC-B457-E42B-2333A8972CDA}"/>
          </ac:spMkLst>
        </pc:spChg>
        <pc:spChg chg="add del mod ord">
          <ac:chgData name="Wei Ma" userId="cb205211-100d-44fa-a3cf-2f5e1df4dcbc" providerId="ADAL" clId="{2D95B05F-50E4-4BF7-8438-4CF4539AB238}" dt="2023-09-17T15:57:49.831" v="10" actId="700"/>
          <ac:spMkLst>
            <pc:docMk/>
            <pc:sldMk cId="842891495" sldId="3634"/>
            <ac:spMk id="11" creationId="{D7BEB633-1769-7A36-ABE0-D1D4B947CFA5}"/>
          </ac:spMkLst>
        </pc:spChg>
      </pc:sldChg>
      <pc:sldChg chg="addSp delSp modSp add mod">
        <pc:chgData name="Wei Ma" userId="cb205211-100d-44fa-a3cf-2f5e1df4dcbc" providerId="ADAL" clId="{2D95B05F-50E4-4BF7-8438-4CF4539AB238}" dt="2023-09-19T17:30:23.298" v="703" actId="1076"/>
        <pc:sldMkLst>
          <pc:docMk/>
          <pc:sldMk cId="2323807282" sldId="3634"/>
        </pc:sldMkLst>
        <pc:spChg chg="del">
          <ac:chgData name="Wei Ma" userId="cb205211-100d-44fa-a3cf-2f5e1df4dcbc" providerId="ADAL" clId="{2D95B05F-50E4-4BF7-8438-4CF4539AB238}" dt="2023-09-19T17:29:30.131" v="685" actId="478"/>
          <ac:spMkLst>
            <pc:docMk/>
            <pc:sldMk cId="2323807282" sldId="3634"/>
            <ac:spMk id="6" creationId="{E0E79ECB-3A69-740C-202E-856CAF3D27AD}"/>
          </ac:spMkLst>
        </pc:spChg>
        <pc:spChg chg="del">
          <ac:chgData name="Wei Ma" userId="cb205211-100d-44fa-a3cf-2f5e1df4dcbc" providerId="ADAL" clId="{2D95B05F-50E4-4BF7-8438-4CF4539AB238}" dt="2023-09-19T17:29:30.131" v="685" actId="478"/>
          <ac:spMkLst>
            <pc:docMk/>
            <pc:sldMk cId="2323807282" sldId="3634"/>
            <ac:spMk id="8" creationId="{1A1132E2-0D27-C8E1-1976-7D6478207453}"/>
          </ac:spMkLst>
        </pc:spChg>
        <pc:spChg chg="del">
          <ac:chgData name="Wei Ma" userId="cb205211-100d-44fa-a3cf-2f5e1df4dcbc" providerId="ADAL" clId="{2D95B05F-50E4-4BF7-8438-4CF4539AB238}" dt="2023-09-19T17:29:27.411" v="683" actId="478"/>
          <ac:spMkLst>
            <pc:docMk/>
            <pc:sldMk cId="2323807282" sldId="3634"/>
            <ac:spMk id="11" creationId="{65DDCD70-7B72-81BB-FDD3-F78CA05AE9BB}"/>
          </ac:spMkLst>
        </pc:spChg>
        <pc:spChg chg="add del mod">
          <ac:chgData name="Wei Ma" userId="cb205211-100d-44fa-a3cf-2f5e1df4dcbc" providerId="ADAL" clId="{2D95B05F-50E4-4BF7-8438-4CF4539AB238}" dt="2023-09-19T17:29:28.991" v="684" actId="478"/>
          <ac:spMkLst>
            <pc:docMk/>
            <pc:sldMk cId="2323807282" sldId="3634"/>
            <ac:spMk id="12" creationId="{216C99D3-B987-3D64-A822-1FCA2D4FFBB2}"/>
          </ac:spMkLst>
        </pc:spChg>
        <pc:spChg chg="add mod">
          <ac:chgData name="Wei Ma" userId="cb205211-100d-44fa-a3cf-2f5e1df4dcbc" providerId="ADAL" clId="{2D95B05F-50E4-4BF7-8438-4CF4539AB238}" dt="2023-09-19T17:30:07.757" v="695" actId="1076"/>
          <ac:spMkLst>
            <pc:docMk/>
            <pc:sldMk cId="2323807282" sldId="3634"/>
            <ac:spMk id="13" creationId="{2A887571-B7AD-B77A-46D8-CDFA1E4F0107}"/>
          </ac:spMkLst>
        </pc:spChg>
        <pc:spChg chg="mod">
          <ac:chgData name="Wei Ma" userId="cb205211-100d-44fa-a3cf-2f5e1df4dcbc" providerId="ADAL" clId="{2D95B05F-50E4-4BF7-8438-4CF4539AB238}" dt="2023-09-19T17:29:07.099" v="673" actId="114"/>
          <ac:spMkLst>
            <pc:docMk/>
            <pc:sldMk cId="2323807282" sldId="3634"/>
            <ac:spMk id="359" creationId="{00000000-0000-0000-0000-000000000000}"/>
          </ac:spMkLst>
        </pc:spChg>
        <pc:grpChg chg="del mod">
          <ac:chgData name="Wei Ma" userId="cb205211-100d-44fa-a3cf-2f5e1df4dcbc" providerId="ADAL" clId="{2D95B05F-50E4-4BF7-8438-4CF4539AB238}" dt="2023-09-19T17:29:09.193" v="675" actId="478"/>
          <ac:grpSpMkLst>
            <pc:docMk/>
            <pc:sldMk cId="2323807282" sldId="3634"/>
            <ac:grpSpMk id="2" creationId="{CA7197B6-64D4-5D20-DBC9-3DD62A50A74D}"/>
          </ac:grpSpMkLst>
        </pc:grpChg>
        <pc:grpChg chg="add mod">
          <ac:chgData name="Wei Ma" userId="cb205211-100d-44fa-a3cf-2f5e1df4dcbc" providerId="ADAL" clId="{2D95B05F-50E4-4BF7-8438-4CF4539AB238}" dt="2023-09-19T17:30:09.156" v="696" actId="1076"/>
          <ac:grpSpMkLst>
            <pc:docMk/>
            <pc:sldMk cId="2323807282" sldId="3634"/>
            <ac:grpSpMk id="3" creationId="{035A31D7-066F-F93E-31FF-A85A6CF9FCD6}"/>
          </ac:grpSpMkLst>
        </pc:grpChg>
        <pc:picChg chg="mod">
          <ac:chgData name="Wei Ma" userId="cb205211-100d-44fa-a3cf-2f5e1df4dcbc" providerId="ADAL" clId="{2D95B05F-50E4-4BF7-8438-4CF4539AB238}" dt="2023-09-19T17:29:11.459" v="676"/>
          <ac:picMkLst>
            <pc:docMk/>
            <pc:sldMk cId="2323807282" sldId="3634"/>
            <ac:picMk id="4" creationId="{9C832957-69A7-9CA9-7CEE-310CF52A0EFB}"/>
          </ac:picMkLst>
        </pc:picChg>
        <pc:picChg chg="mod">
          <ac:chgData name="Wei Ma" userId="cb205211-100d-44fa-a3cf-2f5e1df4dcbc" providerId="ADAL" clId="{2D95B05F-50E4-4BF7-8438-4CF4539AB238}" dt="2023-09-19T17:29:11.459" v="676"/>
          <ac:picMkLst>
            <pc:docMk/>
            <pc:sldMk cId="2323807282" sldId="3634"/>
            <ac:picMk id="9" creationId="{58C2664D-8256-18E3-72DE-BF84263EEB21}"/>
          </ac:picMkLst>
        </pc:picChg>
        <pc:picChg chg="add mod">
          <ac:chgData name="Wei Ma" userId="cb205211-100d-44fa-a3cf-2f5e1df4dcbc" providerId="ADAL" clId="{2D95B05F-50E4-4BF7-8438-4CF4539AB238}" dt="2023-09-19T17:30:23.298" v="703" actId="1076"/>
          <ac:picMkLst>
            <pc:docMk/>
            <pc:sldMk cId="2323807282" sldId="3634"/>
            <ac:picMk id="14" creationId="{5A6249E4-3D0A-C6EA-9BB3-11197E504A15}"/>
          </ac:picMkLst>
        </pc:picChg>
        <pc:picChg chg="add mod">
          <ac:chgData name="Wei Ma" userId="cb205211-100d-44fa-a3cf-2f5e1df4dcbc" providerId="ADAL" clId="{2D95B05F-50E4-4BF7-8438-4CF4539AB238}" dt="2023-09-19T17:30:20.434" v="702" actId="1076"/>
          <ac:picMkLst>
            <pc:docMk/>
            <pc:sldMk cId="2323807282" sldId="3634"/>
            <ac:picMk id="15" creationId="{5D27C0E2-4A47-9E4F-20A6-65885E25A3CB}"/>
          </ac:picMkLst>
        </pc:picChg>
      </pc:sldChg>
      <pc:sldChg chg="addSp delSp modSp add del mod modClrScheme chgLayout">
        <pc:chgData name="Wei Ma" userId="cb205211-100d-44fa-a3cf-2f5e1df4dcbc" providerId="ADAL" clId="{2D95B05F-50E4-4BF7-8438-4CF4539AB238}" dt="2023-09-19T17:32:04.344" v="800" actId="1036"/>
        <pc:sldMkLst>
          <pc:docMk/>
          <pc:sldMk cId="694557606" sldId="3635"/>
        </pc:sldMkLst>
        <pc:spChg chg="add del mod ord">
          <ac:chgData name="Wei Ma" userId="cb205211-100d-44fa-a3cf-2f5e1df4dcbc" providerId="ADAL" clId="{2D95B05F-50E4-4BF7-8438-4CF4539AB238}" dt="2023-09-17T15:57:49.831" v="10" actId="700"/>
          <ac:spMkLst>
            <pc:docMk/>
            <pc:sldMk cId="694557606" sldId="3635"/>
            <ac:spMk id="2" creationId="{79F55048-C450-ACB1-C763-CF19B2B0DFC1}"/>
          </ac:spMkLst>
        </pc:spChg>
        <pc:spChg chg="add mod ord">
          <ac:chgData name="Wei Ma" userId="cb205211-100d-44fa-a3cf-2f5e1df4dcbc" providerId="ADAL" clId="{2D95B05F-50E4-4BF7-8438-4CF4539AB238}" dt="2023-09-19T17:30:55.611" v="705" actId="700"/>
          <ac:spMkLst>
            <pc:docMk/>
            <pc:sldMk cId="694557606" sldId="3635"/>
            <ac:spMk id="2" creationId="{D3FEFC3B-07AE-C6DE-0A47-C4601571506E}"/>
          </ac:spMkLst>
        </pc:spChg>
        <pc:spChg chg="add mod ord">
          <ac:chgData name="Wei Ma" userId="cb205211-100d-44fa-a3cf-2f5e1df4dcbc" providerId="ADAL" clId="{2D95B05F-50E4-4BF7-8438-4CF4539AB238}" dt="2023-09-19T17:30:55.611" v="705" actId="700"/>
          <ac:spMkLst>
            <pc:docMk/>
            <pc:sldMk cId="694557606" sldId="3635"/>
            <ac:spMk id="3" creationId="{6E23DCDC-3013-1968-B167-18E28CF8867B}"/>
          </ac:spMkLst>
        </pc:spChg>
        <pc:spChg chg="add del mod ord">
          <ac:chgData name="Wei Ma" userId="cb205211-100d-44fa-a3cf-2f5e1df4dcbc" providerId="ADAL" clId="{2D95B05F-50E4-4BF7-8438-4CF4539AB238}" dt="2023-09-17T15:57:49.831" v="10" actId="700"/>
          <ac:spMkLst>
            <pc:docMk/>
            <pc:sldMk cId="694557606" sldId="3635"/>
            <ac:spMk id="3" creationId="{F9689E38-9084-B72E-97EF-C2A8AD1EA8E5}"/>
          </ac:spMkLst>
        </pc:spChg>
        <pc:spChg chg="mod ord">
          <ac:chgData name="Wei Ma" userId="cb205211-100d-44fa-a3cf-2f5e1df4dcbc" providerId="ADAL" clId="{2D95B05F-50E4-4BF7-8438-4CF4539AB238}" dt="2023-09-19T17:30:55.611" v="705" actId="700"/>
          <ac:spMkLst>
            <pc:docMk/>
            <pc:sldMk cId="694557606" sldId="3635"/>
            <ac:spMk id="4" creationId="{7733E729-3291-B37E-0B5A-6724157AF75A}"/>
          </ac:spMkLst>
        </pc:spChg>
        <pc:spChg chg="add del mod ord">
          <ac:chgData name="Wei Ma" userId="cb205211-100d-44fa-a3cf-2f5e1df4dcbc" providerId="ADAL" clId="{2D95B05F-50E4-4BF7-8438-4CF4539AB238}" dt="2023-09-17T15:57:49.831" v="10" actId="700"/>
          <ac:spMkLst>
            <pc:docMk/>
            <pc:sldMk cId="694557606" sldId="3635"/>
            <ac:spMk id="5" creationId="{886F38D5-F131-F06E-D915-440D0D0BFBDA}"/>
          </ac:spMkLst>
        </pc:spChg>
        <pc:spChg chg="add mod">
          <ac:chgData name="Wei Ma" userId="cb205211-100d-44fa-a3cf-2f5e1df4dcbc" providerId="ADAL" clId="{2D95B05F-50E4-4BF7-8438-4CF4539AB238}" dt="2023-09-19T17:31:37.588" v="765" actId="1076"/>
          <ac:spMkLst>
            <pc:docMk/>
            <pc:sldMk cId="694557606" sldId="3635"/>
            <ac:spMk id="5" creationId="{E05D325B-1002-DC09-0186-EE94A14F17D9}"/>
          </ac:spMkLst>
        </pc:spChg>
        <pc:spChg chg="del mod ord">
          <ac:chgData name="Wei Ma" userId="cb205211-100d-44fa-a3cf-2f5e1df4dcbc" providerId="ADAL" clId="{2D95B05F-50E4-4BF7-8438-4CF4539AB238}" dt="2023-09-19T17:31:14.802" v="761" actId="478"/>
          <ac:spMkLst>
            <pc:docMk/>
            <pc:sldMk cId="694557606" sldId="3635"/>
            <ac:spMk id="11" creationId="{4E913ABD-4E5B-5B99-AD3D-411538471F60}"/>
          </ac:spMkLst>
        </pc:spChg>
        <pc:spChg chg="mod">
          <ac:chgData name="Wei Ma" userId="cb205211-100d-44fa-a3cf-2f5e1df4dcbc" providerId="ADAL" clId="{2D95B05F-50E4-4BF7-8438-4CF4539AB238}" dt="2023-09-19T17:31:57.480" v="786" actId="1035"/>
          <ac:spMkLst>
            <pc:docMk/>
            <pc:sldMk cId="694557606" sldId="3635"/>
            <ac:spMk id="15" creationId="{422CDAA9-8C93-956F-1D81-4B68CAD5115F}"/>
          </ac:spMkLst>
        </pc:spChg>
        <pc:spChg chg="mod">
          <ac:chgData name="Wei Ma" userId="cb205211-100d-44fa-a3cf-2f5e1df4dcbc" providerId="ADAL" clId="{2D95B05F-50E4-4BF7-8438-4CF4539AB238}" dt="2023-09-19T17:32:04.344" v="800" actId="1036"/>
          <ac:spMkLst>
            <pc:docMk/>
            <pc:sldMk cId="694557606" sldId="3635"/>
            <ac:spMk id="17" creationId="{A7A557B5-0946-4926-F725-D6C7144E4073}"/>
          </ac:spMkLst>
        </pc:spChg>
        <pc:spChg chg="mod">
          <ac:chgData name="Wei Ma" userId="cb205211-100d-44fa-a3cf-2f5e1df4dcbc" providerId="ADAL" clId="{2D95B05F-50E4-4BF7-8438-4CF4539AB238}" dt="2023-09-19T17:32:02.826" v="797" actId="1035"/>
          <ac:spMkLst>
            <pc:docMk/>
            <pc:sldMk cId="694557606" sldId="3635"/>
            <ac:spMk id="18" creationId="{712A3A1D-45E5-B22A-39C3-0B85E69F343A}"/>
          </ac:spMkLst>
        </pc:spChg>
        <pc:spChg chg="mod">
          <ac:chgData name="Wei Ma" userId="cb205211-100d-44fa-a3cf-2f5e1df4dcbc" providerId="ADAL" clId="{2D95B05F-50E4-4BF7-8438-4CF4539AB238}" dt="2023-09-19T17:31:59.648" v="794" actId="1036"/>
          <ac:spMkLst>
            <pc:docMk/>
            <pc:sldMk cId="694557606" sldId="3635"/>
            <ac:spMk id="19" creationId="{50FF844D-6DE5-42F3-5255-5B87E44B7FFE}"/>
          </ac:spMkLst>
        </pc:spChg>
      </pc:sldChg>
      <pc:sldChg chg="addSp delSp modSp add del mod modClrScheme chgLayout">
        <pc:chgData name="Wei Ma" userId="cb205211-100d-44fa-a3cf-2f5e1df4dcbc" providerId="ADAL" clId="{2D95B05F-50E4-4BF7-8438-4CF4539AB238}" dt="2023-09-17T15:57:51.067" v="12"/>
        <pc:sldMkLst>
          <pc:docMk/>
          <pc:sldMk cId="110256860" sldId="3636"/>
        </pc:sldMkLst>
        <pc:spChg chg="mod ord">
          <ac:chgData name="Wei Ma" userId="cb205211-100d-44fa-a3cf-2f5e1df4dcbc" providerId="ADAL" clId="{2D95B05F-50E4-4BF7-8438-4CF4539AB238}" dt="2023-09-17T15:57:49.831" v="10" actId="700"/>
          <ac:spMkLst>
            <pc:docMk/>
            <pc:sldMk cId="110256860" sldId="3636"/>
            <ac:spMk id="3" creationId="{81BA369B-8387-4C45-AA47-4B4CC76D5D3C}"/>
          </ac:spMkLst>
        </pc:spChg>
        <pc:spChg chg="mod ord">
          <ac:chgData name="Wei Ma" userId="cb205211-100d-44fa-a3cf-2f5e1df4dcbc" providerId="ADAL" clId="{2D95B05F-50E4-4BF7-8438-4CF4539AB238}" dt="2023-09-17T15:57:49.831" v="10" actId="700"/>
          <ac:spMkLst>
            <pc:docMk/>
            <pc:sldMk cId="110256860" sldId="3636"/>
            <ac:spMk id="4" creationId="{516996BE-5341-8D81-17CC-90C55C03E4F8}"/>
          </ac:spMkLst>
        </pc:spChg>
        <pc:spChg chg="mod ord">
          <ac:chgData name="Wei Ma" userId="cb205211-100d-44fa-a3cf-2f5e1df4dcbc" providerId="ADAL" clId="{2D95B05F-50E4-4BF7-8438-4CF4539AB238}" dt="2023-09-17T15:57:51.067" v="12"/>
          <ac:spMkLst>
            <pc:docMk/>
            <pc:sldMk cId="110256860" sldId="3636"/>
            <ac:spMk id="8" creationId="{E38189D1-8ECF-88F9-4D69-3DAA857CBD67}"/>
          </ac:spMkLst>
        </pc:spChg>
        <pc:spChg chg="add del mod ord">
          <ac:chgData name="Wei Ma" userId="cb205211-100d-44fa-a3cf-2f5e1df4dcbc" providerId="ADAL" clId="{2D95B05F-50E4-4BF7-8438-4CF4539AB238}" dt="2023-09-17T15:57:49.831" v="10" actId="700"/>
          <ac:spMkLst>
            <pc:docMk/>
            <pc:sldMk cId="110256860" sldId="3636"/>
            <ac:spMk id="13" creationId="{3F03C0AA-3521-A066-58F1-538E12FB0F72}"/>
          </ac:spMkLst>
        </pc:spChg>
        <pc:spChg chg="add del mod ord">
          <ac:chgData name="Wei Ma" userId="cb205211-100d-44fa-a3cf-2f5e1df4dcbc" providerId="ADAL" clId="{2D95B05F-50E4-4BF7-8438-4CF4539AB238}" dt="2023-09-17T15:57:49.831" v="10" actId="700"/>
          <ac:spMkLst>
            <pc:docMk/>
            <pc:sldMk cId="110256860" sldId="3636"/>
            <ac:spMk id="14" creationId="{9936174F-EB40-1174-658B-E1F469869CF5}"/>
          </ac:spMkLst>
        </pc:spChg>
      </pc:sldChg>
      <pc:sldChg chg="new">
        <pc:chgData name="Wei Ma" userId="cb205211-100d-44fa-a3cf-2f5e1df4dcbc" providerId="ADAL" clId="{2D95B05F-50E4-4BF7-8438-4CF4539AB238}" dt="2023-09-19T17:32:38.380" v="802" actId="680"/>
        <pc:sldMkLst>
          <pc:docMk/>
          <pc:sldMk cId="908246437" sldId="3636"/>
        </pc:sldMkLst>
      </pc:sldChg>
      <pc:sldChg chg="addSp delSp modSp add del mod modClrScheme chgLayout">
        <pc:chgData name="Wei Ma" userId="cb205211-100d-44fa-a3cf-2f5e1df4dcbc" providerId="ADAL" clId="{2D95B05F-50E4-4BF7-8438-4CF4539AB238}" dt="2023-09-17T15:57:51.067" v="12"/>
        <pc:sldMkLst>
          <pc:docMk/>
          <pc:sldMk cId="2300469484" sldId="3637"/>
        </pc:sldMkLst>
        <pc:spChg chg="mod ord">
          <ac:chgData name="Wei Ma" userId="cb205211-100d-44fa-a3cf-2f5e1df4dcbc" providerId="ADAL" clId="{2D95B05F-50E4-4BF7-8438-4CF4539AB238}" dt="2023-09-17T15:57:49.831" v="10" actId="700"/>
          <ac:spMkLst>
            <pc:docMk/>
            <pc:sldMk cId="2300469484" sldId="3637"/>
            <ac:spMk id="2" creationId="{2F76BDB3-6635-BDC4-FCEC-B5D3CF52ACD8}"/>
          </ac:spMkLst>
        </pc:spChg>
        <pc:spChg chg="mod ord">
          <ac:chgData name="Wei Ma" userId="cb205211-100d-44fa-a3cf-2f5e1df4dcbc" providerId="ADAL" clId="{2D95B05F-50E4-4BF7-8438-4CF4539AB238}" dt="2023-09-17T15:57:51.067" v="12"/>
          <ac:spMkLst>
            <pc:docMk/>
            <pc:sldMk cId="2300469484" sldId="3637"/>
            <ac:spMk id="3" creationId="{D1535D1A-A4E1-549D-81C6-DE796E6BFE12}"/>
          </ac:spMkLst>
        </pc:spChg>
        <pc:spChg chg="mod ord">
          <ac:chgData name="Wei Ma" userId="cb205211-100d-44fa-a3cf-2f5e1df4dcbc" providerId="ADAL" clId="{2D95B05F-50E4-4BF7-8438-4CF4539AB238}" dt="2023-09-17T15:57:49.831" v="10" actId="700"/>
          <ac:spMkLst>
            <pc:docMk/>
            <pc:sldMk cId="2300469484" sldId="3637"/>
            <ac:spMk id="4" creationId="{93937FCE-6A31-CB90-9D1C-9F645CE17FB2}"/>
          </ac:spMkLst>
        </pc:spChg>
        <pc:spChg chg="add del mod ord">
          <ac:chgData name="Wei Ma" userId="cb205211-100d-44fa-a3cf-2f5e1df4dcbc" providerId="ADAL" clId="{2D95B05F-50E4-4BF7-8438-4CF4539AB238}" dt="2023-09-17T15:57:49.831" v="10" actId="700"/>
          <ac:spMkLst>
            <pc:docMk/>
            <pc:sldMk cId="2300469484" sldId="3637"/>
            <ac:spMk id="10" creationId="{C29B46D2-36E6-1DF5-C050-A5BF930B5FF0}"/>
          </ac:spMkLst>
        </pc:spChg>
        <pc:spChg chg="add del mod ord">
          <ac:chgData name="Wei Ma" userId="cb205211-100d-44fa-a3cf-2f5e1df4dcbc" providerId="ADAL" clId="{2D95B05F-50E4-4BF7-8438-4CF4539AB238}" dt="2023-09-17T15:57:49.831" v="10" actId="700"/>
          <ac:spMkLst>
            <pc:docMk/>
            <pc:sldMk cId="2300469484" sldId="3637"/>
            <ac:spMk id="11" creationId="{FCC96197-20BB-8FCE-1CF3-FD2A696DCFC4}"/>
          </ac:spMkLst>
        </pc:spChg>
      </pc:sldChg>
      <pc:sldMasterChg chg="delSldLayout">
        <pc:chgData name="Wei Ma" userId="cb205211-100d-44fa-a3cf-2f5e1df4dcbc" providerId="ADAL" clId="{2D95B05F-50E4-4BF7-8438-4CF4539AB238}" dt="2023-09-19T17:32:48.424" v="803" actId="47"/>
        <pc:sldMasterMkLst>
          <pc:docMk/>
          <pc:sldMasterMk cId="0" sldId="2147483675"/>
        </pc:sldMasterMkLst>
        <pc:sldLayoutChg chg="del">
          <pc:chgData name="Wei Ma" userId="cb205211-100d-44fa-a3cf-2f5e1df4dcbc" providerId="ADAL" clId="{2D95B05F-50E4-4BF7-8438-4CF4539AB238}" dt="2023-09-19T17:32:48.424" v="803" actId="47"/>
          <pc:sldLayoutMkLst>
            <pc:docMk/>
            <pc:sldMasterMk cId="0" sldId="2147483675"/>
            <pc:sldLayoutMk cId="0" sldId="2147483648"/>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0"/>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1"/>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2"/>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3"/>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4"/>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5"/>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6"/>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7"/>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8"/>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59"/>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0"/>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1"/>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2"/>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3"/>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4"/>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6"/>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7"/>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8"/>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69"/>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70"/>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72"/>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73"/>
          </pc:sldLayoutMkLst>
        </pc:sldLayoutChg>
        <pc:sldLayoutChg chg="del">
          <pc:chgData name="Wei Ma" userId="cb205211-100d-44fa-a3cf-2f5e1df4dcbc" providerId="ADAL" clId="{2D95B05F-50E4-4BF7-8438-4CF4539AB238}" dt="2023-09-19T17:32:48.424" v="803" actId="47"/>
          <pc:sldLayoutMkLst>
            <pc:docMk/>
            <pc:sldMasterMk cId="0" sldId="2147483675"/>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ab0684c9f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2ab0684c9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99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ab0684c9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2ab0684c9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37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92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319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228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414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9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313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229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40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ab0684c9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ab0684c9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93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526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212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5"/>
          </p:nvPr>
        </p:nvSpPr>
        <p:spPr/>
        <p:txBody>
          <a:bodyPr/>
          <a:lstStyle/>
          <a:p>
            <a:fld id="{8FBA4EBF-67D5-430F-97D9-5471475F8277}" type="slidenum">
              <a:rPr lang="en-US" smtClean="0"/>
              <a:t>21</a:t>
            </a:fld>
            <a:endParaRPr lang="en-US"/>
          </a:p>
        </p:txBody>
      </p:sp>
    </p:spTree>
    <p:extLst>
      <p:ext uri="{BB962C8B-B14F-4D97-AF65-F5344CB8AC3E}">
        <p14:creationId xmlns:p14="http://schemas.microsoft.com/office/powerpoint/2010/main" val="884323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984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06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453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803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937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015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ab0684c9f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ab0684c9f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836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00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20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17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641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0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ab0684c9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2ab0684c9f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54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d109eeab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d109eeab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237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2">
  <p:cSld name="CUSTOM_2">
    <p:bg>
      <p:bgPr>
        <a:solidFill>
          <a:schemeClr val="lt1"/>
        </a:solidFill>
        <a:effectLst/>
      </p:bgPr>
    </p:bg>
    <p:spTree>
      <p:nvGrpSpPr>
        <p:cNvPr id="1" name="Shape 16"/>
        <p:cNvGrpSpPr/>
        <p:nvPr/>
      </p:nvGrpSpPr>
      <p:grpSpPr>
        <a:xfrm>
          <a:off x="0" y="0"/>
          <a:ext cx="0" cy="0"/>
          <a:chOff x="0" y="0"/>
          <a:chExt cx="0" cy="0"/>
        </a:xfrm>
      </p:grpSpPr>
      <p:pic>
        <p:nvPicPr>
          <p:cNvPr id="17" name="Google Shape;17;p3" descr="A picture containing text&#10;&#10;Description automatically generated"/>
          <p:cNvPicPr preferRelativeResize="0"/>
          <p:nvPr/>
        </p:nvPicPr>
        <p:blipFill rotWithShape="1">
          <a:blip r:embed="rId2">
            <a:alphaModFix/>
          </a:blip>
          <a:srcRect/>
          <a:stretch/>
        </p:blipFill>
        <p:spPr>
          <a:xfrm>
            <a:off x="306871" y="285632"/>
            <a:ext cx="2012487" cy="632496"/>
          </a:xfrm>
          <a:prstGeom prst="rect">
            <a:avLst/>
          </a:prstGeom>
          <a:noFill/>
          <a:ln>
            <a:noFill/>
          </a:ln>
        </p:spPr>
      </p:pic>
      <p:grpSp>
        <p:nvGrpSpPr>
          <p:cNvPr id="18" name="Google Shape;18;p3"/>
          <p:cNvGrpSpPr/>
          <p:nvPr/>
        </p:nvGrpSpPr>
        <p:grpSpPr>
          <a:xfrm rot="-6523636">
            <a:off x="3924196" y="-2324054"/>
            <a:ext cx="7877561" cy="8957420"/>
            <a:chOff x="5278947" y="-2799586"/>
            <a:chExt cx="10503314" cy="11943113"/>
          </a:xfrm>
        </p:grpSpPr>
        <p:sp>
          <p:nvSpPr>
            <p:cNvPr id="19" name="Google Shape;19;p3"/>
            <p:cNvSpPr/>
            <p:nvPr/>
          </p:nvSpPr>
          <p:spPr>
            <a:xfrm rot="-9040307">
              <a:off x="7785785" y="1190830"/>
              <a:ext cx="6785053" cy="6721793"/>
            </a:xfrm>
            <a:prstGeom prst="ellipse">
              <a:avLst/>
            </a:prstGeom>
            <a:noFill/>
            <a:ln w="635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 name="Google Shape;20;p3"/>
            <p:cNvSpPr/>
            <p:nvPr/>
          </p:nvSpPr>
          <p:spPr>
            <a:xfrm rot="-9040181">
              <a:off x="6229138" y="-1833858"/>
              <a:ext cx="5322718" cy="5272744"/>
            </a:xfrm>
            <a:prstGeom prst="ellipse">
              <a:avLst/>
            </a:prstGeom>
            <a:noFill/>
            <a:ln w="635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
        <p:nvSpPr>
          <p:cNvPr id="21" name="Google Shape;21;p3"/>
          <p:cNvSpPr txBox="1">
            <a:spLocks noGrp="1"/>
          </p:cNvSpPr>
          <p:nvPr>
            <p:ph type="title"/>
          </p:nvPr>
        </p:nvSpPr>
        <p:spPr>
          <a:xfrm>
            <a:off x="356475" y="1577573"/>
            <a:ext cx="4560600" cy="1510200"/>
          </a:xfrm>
          <a:prstGeom prst="rect">
            <a:avLst/>
          </a:prstGeom>
          <a:noFill/>
          <a:ln>
            <a:noFill/>
          </a:ln>
        </p:spPr>
        <p:txBody>
          <a:bodyPr spcFirstLastPara="1" wrap="square" lIns="68575" tIns="34275" rIns="68575" bIns="34275" anchor="t" anchorCtr="0">
            <a:normAutofit/>
          </a:bodyPr>
          <a:lstStyle>
            <a:lvl1pPr marR="0" lvl="0" algn="l" rtl="0">
              <a:lnSpc>
                <a:spcPct val="80000"/>
              </a:lnSpc>
              <a:spcBef>
                <a:spcPts val="0"/>
              </a:spcBef>
              <a:spcAft>
                <a:spcPts val="0"/>
              </a:spcAft>
              <a:buClr>
                <a:schemeClr val="dk1"/>
              </a:buClr>
              <a:buSzPts val="3800"/>
              <a:buFont typeface="Helvetica Neue"/>
              <a:buNone/>
              <a:defRPr sz="38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100"/>
              <a:buNone/>
              <a:defRPr sz="1400">
                <a:solidFill>
                  <a:schemeClr val="dk1"/>
                </a:solidFill>
              </a:defRPr>
            </a:lvl2pPr>
            <a:lvl3pPr lvl="2" rtl="0">
              <a:spcBef>
                <a:spcPts val="0"/>
              </a:spcBef>
              <a:spcAft>
                <a:spcPts val="0"/>
              </a:spcAft>
              <a:buClr>
                <a:schemeClr val="dk1"/>
              </a:buClr>
              <a:buSzPts val="1100"/>
              <a:buNone/>
              <a:defRPr sz="1400">
                <a:solidFill>
                  <a:schemeClr val="dk1"/>
                </a:solidFill>
              </a:defRPr>
            </a:lvl3pPr>
            <a:lvl4pPr lvl="3" rtl="0">
              <a:spcBef>
                <a:spcPts val="0"/>
              </a:spcBef>
              <a:spcAft>
                <a:spcPts val="0"/>
              </a:spcAft>
              <a:buClr>
                <a:schemeClr val="dk1"/>
              </a:buClr>
              <a:buSzPts val="1100"/>
              <a:buNone/>
              <a:defRPr sz="1400">
                <a:solidFill>
                  <a:schemeClr val="dk1"/>
                </a:solidFill>
              </a:defRPr>
            </a:lvl4pPr>
            <a:lvl5pPr lvl="4" rtl="0">
              <a:spcBef>
                <a:spcPts val="0"/>
              </a:spcBef>
              <a:spcAft>
                <a:spcPts val="0"/>
              </a:spcAft>
              <a:buClr>
                <a:schemeClr val="dk1"/>
              </a:buClr>
              <a:buSzPts val="1100"/>
              <a:buNone/>
              <a:defRPr sz="1400">
                <a:solidFill>
                  <a:schemeClr val="dk1"/>
                </a:solidFill>
              </a:defRPr>
            </a:lvl5pPr>
            <a:lvl6pPr lvl="5" rtl="0">
              <a:spcBef>
                <a:spcPts val="0"/>
              </a:spcBef>
              <a:spcAft>
                <a:spcPts val="0"/>
              </a:spcAft>
              <a:buClr>
                <a:schemeClr val="dk1"/>
              </a:buClr>
              <a:buSzPts val="1100"/>
              <a:buNone/>
              <a:defRPr sz="1400">
                <a:solidFill>
                  <a:schemeClr val="dk1"/>
                </a:solidFill>
              </a:defRPr>
            </a:lvl6pPr>
            <a:lvl7pPr lvl="6" rtl="0">
              <a:spcBef>
                <a:spcPts val="0"/>
              </a:spcBef>
              <a:spcAft>
                <a:spcPts val="0"/>
              </a:spcAft>
              <a:buClr>
                <a:schemeClr val="dk1"/>
              </a:buClr>
              <a:buSzPts val="1100"/>
              <a:buNone/>
              <a:defRPr sz="1400">
                <a:solidFill>
                  <a:schemeClr val="dk1"/>
                </a:solidFill>
              </a:defRPr>
            </a:lvl7pPr>
            <a:lvl8pPr lvl="7" rtl="0">
              <a:spcBef>
                <a:spcPts val="0"/>
              </a:spcBef>
              <a:spcAft>
                <a:spcPts val="0"/>
              </a:spcAft>
              <a:buClr>
                <a:schemeClr val="dk1"/>
              </a:buClr>
              <a:buSzPts val="1100"/>
              <a:buNone/>
              <a:defRPr sz="1400">
                <a:solidFill>
                  <a:schemeClr val="dk1"/>
                </a:solidFill>
              </a:defRPr>
            </a:lvl8pPr>
            <a:lvl9pPr lvl="8" rtl="0">
              <a:spcBef>
                <a:spcPts val="0"/>
              </a:spcBef>
              <a:spcAft>
                <a:spcPts val="0"/>
              </a:spcAft>
              <a:buClr>
                <a:schemeClr val="dk1"/>
              </a:buClr>
              <a:buSzPts val="1100"/>
              <a:buNone/>
              <a:defRPr sz="1400">
                <a:solidFill>
                  <a:schemeClr val="dk1"/>
                </a:solidFill>
              </a:defRPr>
            </a:lvl9pPr>
          </a:lstStyle>
          <a:p>
            <a:endParaRPr/>
          </a:p>
        </p:txBody>
      </p:sp>
      <p:sp>
        <p:nvSpPr>
          <p:cNvPr id="22" name="Google Shape;22;p3"/>
          <p:cNvSpPr txBox="1">
            <a:spLocks noGrp="1"/>
          </p:cNvSpPr>
          <p:nvPr>
            <p:ph type="body" idx="1"/>
          </p:nvPr>
        </p:nvSpPr>
        <p:spPr>
          <a:xfrm>
            <a:off x="324634" y="3717496"/>
            <a:ext cx="4560600" cy="407100"/>
          </a:xfrm>
          <a:prstGeom prst="rect">
            <a:avLst/>
          </a:prstGeom>
          <a:noFill/>
          <a:ln>
            <a:noFill/>
          </a:ln>
        </p:spPr>
        <p:txBody>
          <a:bodyPr spcFirstLastPara="1" wrap="square" lIns="68575" tIns="67500" rIns="68575" bIns="67500" anchor="t" anchorCtr="0">
            <a:noAutofit/>
          </a:bodyPr>
          <a:lstStyle>
            <a:lvl1pPr marL="457200" marR="0" lvl="0" indent="-228600" algn="l" rtl="0">
              <a:lnSpc>
                <a:spcPct val="40000"/>
              </a:lnSpc>
              <a:spcBef>
                <a:spcPts val="800"/>
              </a:spcBef>
              <a:spcAft>
                <a:spcPts val="0"/>
              </a:spcAft>
              <a:buClr>
                <a:schemeClr val="dk1"/>
              </a:buClr>
              <a:buSzPts val="1400"/>
              <a:buFont typeface="Arial"/>
              <a:buNone/>
              <a:defRPr b="1"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2"/>
          </p:nvPr>
        </p:nvSpPr>
        <p:spPr>
          <a:xfrm>
            <a:off x="324634" y="4152921"/>
            <a:ext cx="4560600" cy="407100"/>
          </a:xfrm>
          <a:prstGeom prst="rect">
            <a:avLst/>
          </a:prstGeom>
          <a:noFill/>
          <a:ln>
            <a:noFill/>
          </a:ln>
        </p:spPr>
        <p:txBody>
          <a:bodyPr spcFirstLastPara="1" wrap="square" lIns="68575" tIns="67500" rIns="68575" bIns="67500" anchor="t" anchorCtr="0">
            <a:noAutofit/>
          </a:bodyPr>
          <a:lstStyle>
            <a:lvl1pPr marL="457200" marR="0" lvl="0" indent="-228600" algn="l" rtl="0">
              <a:lnSpc>
                <a:spcPct val="40000"/>
              </a:lnSpc>
              <a:spcBef>
                <a:spcPts val="800"/>
              </a:spcBef>
              <a:spcAft>
                <a:spcPts val="0"/>
              </a:spcAft>
              <a:buClr>
                <a:schemeClr val="dk1"/>
              </a:buClr>
              <a:buSzPts val="1400"/>
              <a:buNone/>
              <a:defRPr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3"/>
          </p:nvPr>
        </p:nvSpPr>
        <p:spPr>
          <a:xfrm>
            <a:off x="324634" y="4748121"/>
            <a:ext cx="4560600" cy="407100"/>
          </a:xfrm>
          <a:prstGeom prst="rect">
            <a:avLst/>
          </a:prstGeom>
          <a:noFill/>
          <a:ln>
            <a:noFill/>
          </a:ln>
        </p:spPr>
        <p:txBody>
          <a:bodyPr spcFirstLastPara="1" wrap="square" lIns="68575" tIns="67500" rIns="68575" bIns="67500" anchor="t" anchorCtr="0">
            <a:noAutofit/>
          </a:bodyPr>
          <a:lstStyle>
            <a:lvl1pPr marL="457200" marR="0" lvl="0" indent="-228600" algn="l" rtl="0">
              <a:lnSpc>
                <a:spcPct val="40000"/>
              </a:lnSpc>
              <a:spcBef>
                <a:spcPts val="800"/>
              </a:spcBef>
              <a:spcAft>
                <a:spcPts val="0"/>
              </a:spcAft>
              <a:buClr>
                <a:schemeClr val="dk1"/>
              </a:buClr>
              <a:buSzPts val="1100"/>
              <a:buNone/>
              <a:defRPr sz="110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chemeClr val="dk1"/>
                </a:solidFill>
                <a:latin typeface="Helvetica Neue"/>
                <a:ea typeface="Helvetica Neue"/>
                <a:cs typeface="Helvetica Neue"/>
                <a:sym typeface="Helvetica Neue"/>
              </a:defRPr>
            </a:lvl1pPr>
            <a:lvl2pPr marL="0" marR="0" lvl="1" indent="0" algn="r" rtl="0">
              <a:spcBef>
                <a:spcPts val="0"/>
              </a:spcBef>
              <a:buNone/>
              <a:defRPr sz="1200" b="0" i="0" u="none" strike="noStrike" cap="none">
                <a:solidFill>
                  <a:schemeClr val="dk1"/>
                </a:solidFill>
                <a:latin typeface="Helvetica Neue"/>
                <a:ea typeface="Helvetica Neue"/>
                <a:cs typeface="Helvetica Neue"/>
                <a:sym typeface="Helvetica Neue"/>
              </a:defRPr>
            </a:lvl2pPr>
            <a:lvl3pPr marL="0" marR="0" lvl="2" indent="0" algn="r" rtl="0">
              <a:spcBef>
                <a:spcPts val="0"/>
              </a:spcBef>
              <a:buNone/>
              <a:defRPr sz="1200" b="0" i="0" u="none" strike="noStrike" cap="none">
                <a:solidFill>
                  <a:schemeClr val="dk1"/>
                </a:solidFill>
                <a:latin typeface="Helvetica Neue"/>
                <a:ea typeface="Helvetica Neue"/>
                <a:cs typeface="Helvetica Neue"/>
                <a:sym typeface="Helvetica Neue"/>
              </a:defRPr>
            </a:lvl3pPr>
            <a:lvl4pPr marL="0" marR="0" lvl="3" indent="0" algn="r" rtl="0">
              <a:spcBef>
                <a:spcPts val="0"/>
              </a:spcBef>
              <a:buNone/>
              <a:defRPr sz="1200" b="0" i="0" u="none" strike="noStrike" cap="none">
                <a:solidFill>
                  <a:schemeClr val="dk1"/>
                </a:solidFill>
                <a:latin typeface="Helvetica Neue"/>
                <a:ea typeface="Helvetica Neue"/>
                <a:cs typeface="Helvetica Neue"/>
                <a:sym typeface="Helvetica Neue"/>
              </a:defRPr>
            </a:lvl4pPr>
            <a:lvl5pPr marL="0" marR="0" lvl="4" indent="0" algn="r" rtl="0">
              <a:spcBef>
                <a:spcPts val="0"/>
              </a:spcBef>
              <a:buNone/>
              <a:defRPr sz="1200" b="0" i="0" u="none" strike="noStrike" cap="none">
                <a:solidFill>
                  <a:schemeClr val="dk1"/>
                </a:solidFill>
                <a:latin typeface="Helvetica Neue"/>
                <a:ea typeface="Helvetica Neue"/>
                <a:cs typeface="Helvetica Neue"/>
                <a:sym typeface="Helvetica Neue"/>
              </a:defRPr>
            </a:lvl5pPr>
            <a:lvl6pPr marL="0" marR="0" lvl="5" indent="0" algn="r" rtl="0">
              <a:spcBef>
                <a:spcPts val="0"/>
              </a:spcBef>
              <a:buNone/>
              <a:defRPr sz="1200" b="0" i="0" u="none" strike="noStrike" cap="none">
                <a:solidFill>
                  <a:schemeClr val="dk1"/>
                </a:solidFill>
                <a:latin typeface="Helvetica Neue"/>
                <a:ea typeface="Helvetica Neue"/>
                <a:cs typeface="Helvetica Neue"/>
                <a:sym typeface="Helvetica Neue"/>
              </a:defRPr>
            </a:lvl6pPr>
            <a:lvl7pPr marL="0" marR="0" lvl="6" indent="0" algn="r" rtl="0">
              <a:spcBef>
                <a:spcPts val="0"/>
              </a:spcBef>
              <a:buNone/>
              <a:defRPr sz="1200" b="0" i="0" u="none" strike="noStrike" cap="none">
                <a:solidFill>
                  <a:schemeClr val="dk1"/>
                </a:solidFill>
                <a:latin typeface="Helvetica Neue"/>
                <a:ea typeface="Helvetica Neue"/>
                <a:cs typeface="Helvetica Neue"/>
                <a:sym typeface="Helvetica Neue"/>
              </a:defRPr>
            </a:lvl7pPr>
            <a:lvl8pPr marL="0" marR="0" lvl="7" indent="0" algn="r" rtl="0">
              <a:spcBef>
                <a:spcPts val="0"/>
              </a:spcBef>
              <a:buNone/>
              <a:defRPr sz="1200" b="0" i="0" u="none" strike="noStrike" cap="none">
                <a:solidFill>
                  <a:schemeClr val="dk1"/>
                </a:solidFill>
                <a:latin typeface="Helvetica Neue"/>
                <a:ea typeface="Helvetica Neue"/>
                <a:cs typeface="Helvetica Neue"/>
                <a:sym typeface="Helvetica Neue"/>
              </a:defRPr>
            </a:lvl8pPr>
            <a:lvl9pPr marL="0" marR="0" lvl="8" indent="0" algn="r" rtl="0">
              <a:spcBef>
                <a:spcPts val="0"/>
              </a:spcBef>
              <a:buNone/>
              <a:defRPr sz="1200" b="0" i="0" u="none" strike="noStrike" cap="none">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py and graphic 01">
  <p:cSld name="CUSTOM_8_1">
    <p:bg>
      <p:bgPr>
        <a:solidFill>
          <a:schemeClr val="lt1"/>
        </a:solidFill>
        <a:effectLst/>
      </p:bgPr>
    </p:bg>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356485" y="642196"/>
            <a:ext cx="4059000" cy="8244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2700"/>
              <a:buFont typeface="Helvetica Neue"/>
              <a:buNone/>
              <a:defRPr sz="27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8" name="Google Shape;138;p19"/>
          <p:cNvSpPr txBox="1">
            <a:spLocks noGrp="1"/>
          </p:cNvSpPr>
          <p:nvPr>
            <p:ph type="body" idx="1"/>
          </p:nvPr>
        </p:nvSpPr>
        <p:spPr>
          <a:xfrm>
            <a:off x="356484" y="4564505"/>
            <a:ext cx="2464800" cy="3735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9" name="Google Shape;139;p19"/>
          <p:cNvSpPr txBox="1">
            <a:spLocks noGrp="1"/>
          </p:cNvSpPr>
          <p:nvPr>
            <p:ph type="body" idx="2"/>
          </p:nvPr>
        </p:nvSpPr>
        <p:spPr>
          <a:xfrm>
            <a:off x="3005263" y="4564505"/>
            <a:ext cx="2789400" cy="3735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0" name="Google Shape;140;p19"/>
          <p:cNvSpPr txBox="1">
            <a:spLocks noGrp="1"/>
          </p:cNvSpPr>
          <p:nvPr>
            <p:ph type="body" idx="3"/>
          </p:nvPr>
        </p:nvSpPr>
        <p:spPr>
          <a:xfrm>
            <a:off x="356475" y="1515975"/>
            <a:ext cx="6175200" cy="2788500"/>
          </a:xfrm>
          <a:prstGeom prst="rect">
            <a:avLst/>
          </a:prstGeom>
          <a:noFill/>
          <a:ln>
            <a:noFill/>
          </a:ln>
        </p:spPr>
        <p:txBody>
          <a:bodyPr spcFirstLastPara="1" wrap="square" lIns="68575" tIns="67500" rIns="68575" bIns="67500" anchor="t" anchorCtr="0">
            <a:noAutofit/>
          </a:bodyPr>
          <a:lstStyle>
            <a:lvl1pPr marL="457200" marR="0" lvl="0" indent="-228600" algn="l" rtl="0">
              <a:lnSpc>
                <a:spcPct val="100000"/>
              </a:lnSpc>
              <a:spcBef>
                <a:spcPts val="800"/>
              </a:spcBef>
              <a:spcAft>
                <a:spcPts val="0"/>
              </a:spcAft>
              <a:buClr>
                <a:schemeClr val="dk1"/>
              </a:buClr>
              <a:buSzPts val="1200"/>
              <a:buFont typeface="Arial"/>
              <a:buNone/>
              <a:defRPr sz="12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grpSp>
        <p:nvGrpSpPr>
          <p:cNvPr id="141" name="Google Shape;141;p19"/>
          <p:cNvGrpSpPr/>
          <p:nvPr/>
        </p:nvGrpSpPr>
        <p:grpSpPr>
          <a:xfrm rot="4462499">
            <a:off x="5449373" y="-2345203"/>
            <a:ext cx="6995605" cy="4690539"/>
            <a:chOff x="-2190568" y="-6468307"/>
            <a:chExt cx="16557097" cy="11101500"/>
          </a:xfrm>
        </p:grpSpPr>
        <p:sp>
          <p:nvSpPr>
            <p:cNvPr id="142" name="Google Shape;142;p19"/>
            <p:cNvSpPr/>
            <p:nvPr/>
          </p:nvSpPr>
          <p:spPr>
            <a:xfrm>
              <a:off x="-2190568" y="-6468307"/>
              <a:ext cx="11206500" cy="11101500"/>
            </a:xfrm>
            <a:prstGeom prst="ellipse">
              <a:avLst/>
            </a:prstGeom>
            <a:noFill/>
            <a:ln w="6350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3" name="Google Shape;143;p19"/>
            <p:cNvSpPr/>
            <p:nvPr/>
          </p:nvSpPr>
          <p:spPr>
            <a:xfrm>
              <a:off x="6807129" y="-5452267"/>
              <a:ext cx="7559400" cy="7488600"/>
            </a:xfrm>
            <a:prstGeom prst="ellipse">
              <a:avLst/>
            </a:prstGeom>
            <a:noFill/>
            <a:ln w="635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lain – Empty">
  <p:cSld name="CUSTOM_9_1_1">
    <p:bg>
      <p:bgPr>
        <a:solidFill>
          <a:schemeClr val="lt1"/>
        </a:solid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body" idx="1"/>
          </p:nvPr>
        </p:nvSpPr>
        <p:spPr>
          <a:xfrm>
            <a:off x="356484" y="4564505"/>
            <a:ext cx="2464800" cy="3735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3" name="Google Shape;173;p25"/>
          <p:cNvSpPr txBox="1">
            <a:spLocks noGrp="1"/>
          </p:cNvSpPr>
          <p:nvPr>
            <p:ph type="body" idx="2"/>
          </p:nvPr>
        </p:nvSpPr>
        <p:spPr>
          <a:xfrm>
            <a:off x="3005263" y="4564505"/>
            <a:ext cx="2789400" cy="3735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Blank_w/o lo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77DDD9-349C-42D6-B09A-214FEBFFC989}"/>
              </a:ext>
            </a:extLst>
          </p:cNvPr>
          <p:cNvSpPr/>
          <p:nvPr/>
        </p:nvSpPr>
        <p:spPr>
          <a:xfrm>
            <a:off x="7026216" y="3868947"/>
            <a:ext cx="2117785" cy="898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050"/>
          </a:p>
        </p:txBody>
      </p:sp>
      <p:sp>
        <p:nvSpPr>
          <p:cNvPr id="2" name="Date Placeholder 1">
            <a:extLst>
              <a:ext uri="{FF2B5EF4-FFF2-40B4-BE49-F238E27FC236}">
                <a16:creationId xmlns:a16="http://schemas.microsoft.com/office/drawing/2014/main" id="{65C614D6-533A-4200-982D-94C6ADE6C438}"/>
              </a:ext>
            </a:extLst>
          </p:cNvPr>
          <p:cNvSpPr>
            <a:spLocks noGrp="1"/>
          </p:cNvSpPr>
          <p:nvPr>
            <p:ph type="dt" sz="half" idx="10"/>
          </p:nvPr>
        </p:nvSpPr>
        <p:spPr/>
        <p:txBody>
          <a:bodyPr/>
          <a:lstStyle/>
          <a:p>
            <a:fld id="{918A5311-E6C1-4CBC-8E14-67DE3D314862}" type="datetime1">
              <a:rPr lang="en-HK" smtClean="0"/>
              <a:t>24/9/2023</a:t>
            </a:fld>
            <a:endParaRPr lang="en-HK"/>
          </a:p>
        </p:txBody>
      </p:sp>
      <p:sp>
        <p:nvSpPr>
          <p:cNvPr id="3" name="Footer Placeholder 2">
            <a:extLst>
              <a:ext uri="{FF2B5EF4-FFF2-40B4-BE49-F238E27FC236}">
                <a16:creationId xmlns:a16="http://schemas.microsoft.com/office/drawing/2014/main" id="{F54664E0-C0C1-4B81-BEE6-693A1EC74FDB}"/>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7B2200E3-31A8-4490-AC1D-966849494B20}"/>
              </a:ext>
            </a:extLst>
          </p:cNvPr>
          <p:cNvSpPr>
            <a:spLocks noGrp="1"/>
          </p:cNvSpPr>
          <p:nvPr>
            <p:ph type="sldNum" sz="quarter" idx="12"/>
          </p:nvPr>
        </p:nvSpPr>
        <p:spPr/>
        <p:txBody>
          <a:bodyPr/>
          <a:lstStyle/>
          <a:p>
            <a:fld id="{54D55112-D0D0-4BF1-8AEE-F9228EA95445}" type="slidenum">
              <a:rPr lang="en-HK" smtClean="0"/>
              <a:t>‹#›</a:t>
            </a:fld>
            <a:endParaRPr lang="en-HK"/>
          </a:p>
        </p:txBody>
      </p:sp>
    </p:spTree>
    <p:extLst>
      <p:ext uri="{BB962C8B-B14F-4D97-AF65-F5344CB8AC3E}">
        <p14:creationId xmlns:p14="http://schemas.microsoft.com/office/powerpoint/2010/main" val="157287269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_w/o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2A97BA-B351-4636-97E7-7D83C85C3480}"/>
              </a:ext>
            </a:extLst>
          </p:cNvPr>
          <p:cNvSpPr/>
          <p:nvPr/>
        </p:nvSpPr>
        <p:spPr>
          <a:xfrm>
            <a:off x="7026216" y="3868947"/>
            <a:ext cx="2117785" cy="898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050"/>
          </a:p>
        </p:txBody>
      </p:sp>
      <p:sp>
        <p:nvSpPr>
          <p:cNvPr id="2" name="Title 1">
            <a:extLst>
              <a:ext uri="{FF2B5EF4-FFF2-40B4-BE49-F238E27FC236}">
                <a16:creationId xmlns:a16="http://schemas.microsoft.com/office/drawing/2014/main" id="{0D653AAB-7296-40A4-AEBF-E46C646CD7EA}"/>
              </a:ext>
            </a:extLst>
          </p:cNvPr>
          <p:cNvSpPr>
            <a:spLocks noGrp="1"/>
          </p:cNvSpPr>
          <p:nvPr>
            <p:ph type="title"/>
          </p:nvPr>
        </p:nvSpPr>
        <p:spPr/>
        <p:txBody>
          <a:bodyPr/>
          <a:lstStyle/>
          <a:p>
            <a:r>
              <a:rPr lang="en-US" altLang="zh-HK"/>
              <a:t>Click to edit Master title style</a:t>
            </a:r>
            <a:endParaRPr lang="en-HK"/>
          </a:p>
        </p:txBody>
      </p:sp>
      <p:sp>
        <p:nvSpPr>
          <p:cNvPr id="3" name="Content Placeholder 2">
            <a:extLst>
              <a:ext uri="{FF2B5EF4-FFF2-40B4-BE49-F238E27FC236}">
                <a16:creationId xmlns:a16="http://schemas.microsoft.com/office/drawing/2014/main" id="{77E5CB24-55ED-4D49-B91D-DBE3970E2A88}"/>
              </a:ext>
            </a:extLst>
          </p:cNvPr>
          <p:cNvSpPr>
            <a:spLocks noGrp="1"/>
          </p:cNvSpPr>
          <p:nvPr>
            <p:ph idx="1"/>
          </p:nvPr>
        </p:nvSpPr>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HK"/>
          </a:p>
        </p:txBody>
      </p:sp>
      <p:sp>
        <p:nvSpPr>
          <p:cNvPr id="4" name="Date Placeholder 3">
            <a:extLst>
              <a:ext uri="{FF2B5EF4-FFF2-40B4-BE49-F238E27FC236}">
                <a16:creationId xmlns:a16="http://schemas.microsoft.com/office/drawing/2014/main" id="{B9E5AB3E-472C-43AE-8FEE-F37B185835D9}"/>
              </a:ext>
            </a:extLst>
          </p:cNvPr>
          <p:cNvSpPr>
            <a:spLocks noGrp="1"/>
          </p:cNvSpPr>
          <p:nvPr>
            <p:ph type="dt" sz="half" idx="10"/>
          </p:nvPr>
        </p:nvSpPr>
        <p:spPr/>
        <p:txBody>
          <a:bodyPr/>
          <a:lstStyle/>
          <a:p>
            <a:fld id="{918A5311-E6C1-4CBC-8E14-67DE3D314862}" type="datetime1">
              <a:rPr lang="en-HK" smtClean="0"/>
              <a:t>24/9/2023</a:t>
            </a:fld>
            <a:endParaRPr lang="en-HK"/>
          </a:p>
        </p:txBody>
      </p:sp>
      <p:sp>
        <p:nvSpPr>
          <p:cNvPr id="5" name="Footer Placeholder 4">
            <a:extLst>
              <a:ext uri="{FF2B5EF4-FFF2-40B4-BE49-F238E27FC236}">
                <a16:creationId xmlns:a16="http://schemas.microsoft.com/office/drawing/2014/main" id="{A9803C97-FFD8-4537-9C77-96AA5B90B38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2EE14EF-E7DF-4768-9FCC-7275A42A0FB1}"/>
              </a:ext>
            </a:extLst>
          </p:cNvPr>
          <p:cNvSpPr>
            <a:spLocks noGrp="1"/>
          </p:cNvSpPr>
          <p:nvPr>
            <p:ph type="sldNum" sz="quarter" idx="12"/>
          </p:nvPr>
        </p:nvSpPr>
        <p:spPr/>
        <p:txBody>
          <a:bodyPr/>
          <a:lstStyle/>
          <a:p>
            <a:fld id="{54D55112-D0D0-4BF1-8AEE-F9228EA95445}" type="slidenum">
              <a:rPr lang="en-HK" smtClean="0"/>
              <a:t>‹#›</a:t>
            </a:fld>
            <a:endParaRPr lang="en-HK"/>
          </a:p>
        </p:txBody>
      </p:sp>
    </p:spTree>
    <p:extLst>
      <p:ext uri="{BB962C8B-B14F-4D97-AF65-F5344CB8AC3E}">
        <p14:creationId xmlns:p14="http://schemas.microsoft.com/office/powerpoint/2010/main" val="238774276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04">
  <p:cSld name="Title Slide 04">
    <p:bg>
      <p:bgPr>
        <a:solidFill>
          <a:schemeClr val="dk2"/>
        </a:solid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356475" y="1577573"/>
            <a:ext cx="4560600" cy="1668900"/>
          </a:xfrm>
          <a:prstGeom prst="rect">
            <a:avLst/>
          </a:prstGeom>
          <a:noFill/>
          <a:ln>
            <a:noFill/>
          </a:ln>
        </p:spPr>
        <p:txBody>
          <a:bodyPr spcFirstLastPara="1" wrap="square" lIns="68575" tIns="34275" rIns="68575" bIns="34275" anchor="t" anchorCtr="0">
            <a:normAutofit/>
          </a:bodyPr>
          <a:lstStyle>
            <a:lvl1pPr marR="0" lvl="0" algn="l" rtl="0">
              <a:lnSpc>
                <a:spcPct val="80000"/>
              </a:lnSpc>
              <a:spcBef>
                <a:spcPts val="0"/>
              </a:spcBef>
              <a:spcAft>
                <a:spcPts val="0"/>
              </a:spcAft>
              <a:buClr>
                <a:schemeClr val="lt1"/>
              </a:buClr>
              <a:buSzPts val="3800"/>
              <a:buFont typeface="Helvetica Neue"/>
              <a:buNone/>
              <a:defRPr sz="3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37" name="Google Shape;37;p5" descr="A picture containing text&#10;&#10;Description automatically generated"/>
          <p:cNvPicPr preferRelativeResize="0"/>
          <p:nvPr/>
        </p:nvPicPr>
        <p:blipFill rotWithShape="1">
          <a:blip r:embed="rId2">
            <a:alphaModFix/>
          </a:blip>
          <a:srcRect/>
          <a:stretch/>
        </p:blipFill>
        <p:spPr>
          <a:xfrm>
            <a:off x="306872" y="289477"/>
            <a:ext cx="2000251" cy="628650"/>
          </a:xfrm>
          <a:prstGeom prst="rect">
            <a:avLst/>
          </a:prstGeom>
          <a:noFill/>
          <a:ln>
            <a:noFill/>
          </a:ln>
        </p:spPr>
      </p:pic>
      <p:sp>
        <p:nvSpPr>
          <p:cNvPr id="38" name="Google Shape;38;p5"/>
          <p:cNvSpPr/>
          <p:nvPr/>
        </p:nvSpPr>
        <p:spPr>
          <a:xfrm rot="-4743976">
            <a:off x="5165605" y="2104789"/>
            <a:ext cx="4686473" cy="4642758"/>
          </a:xfrm>
          <a:prstGeom prst="ellipse">
            <a:avLst/>
          </a:prstGeom>
          <a:no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9" name="Google Shape;39;p5"/>
          <p:cNvSpPr/>
          <p:nvPr/>
        </p:nvSpPr>
        <p:spPr>
          <a:xfrm rot="-4744071">
            <a:off x="6257644" y="-745668"/>
            <a:ext cx="3676316" cy="3642074"/>
          </a:xfrm>
          <a:prstGeom prst="ellipse">
            <a:avLst/>
          </a:prstGeom>
          <a:noFill/>
          <a:ln w="635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0" name="Google Shape;40;p5"/>
          <p:cNvSpPr txBox="1">
            <a:spLocks noGrp="1"/>
          </p:cNvSpPr>
          <p:nvPr>
            <p:ph type="body" idx="1"/>
          </p:nvPr>
        </p:nvSpPr>
        <p:spPr>
          <a:xfrm>
            <a:off x="324634" y="3717496"/>
            <a:ext cx="4560600" cy="407100"/>
          </a:xfrm>
          <a:prstGeom prst="rect">
            <a:avLst/>
          </a:prstGeom>
          <a:noFill/>
          <a:ln>
            <a:noFill/>
          </a:ln>
        </p:spPr>
        <p:txBody>
          <a:bodyPr spcFirstLastPara="1" wrap="square" lIns="68575" tIns="67500" rIns="68575" bIns="67500" anchor="t" anchorCtr="0">
            <a:noAutofit/>
          </a:bodyPr>
          <a:lstStyle>
            <a:lvl1pPr marL="457189" marR="0" lvl="0" indent="-228594" algn="l" rtl="0">
              <a:lnSpc>
                <a:spcPct val="40000"/>
              </a:lnSpc>
              <a:spcBef>
                <a:spcPts val="800"/>
              </a:spcBef>
              <a:spcAft>
                <a:spcPts val="0"/>
              </a:spcAft>
              <a:buClr>
                <a:schemeClr val="lt1"/>
              </a:buClr>
              <a:buSzPts val="1400"/>
              <a:buFont typeface="Arial"/>
              <a:buNone/>
              <a:defRPr b="1" i="0" u="none" strike="noStrike" cap="none">
                <a:solidFill>
                  <a:schemeClr val="lt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body" idx="2"/>
          </p:nvPr>
        </p:nvSpPr>
        <p:spPr>
          <a:xfrm>
            <a:off x="324634" y="4152921"/>
            <a:ext cx="4560600" cy="407100"/>
          </a:xfrm>
          <a:prstGeom prst="rect">
            <a:avLst/>
          </a:prstGeom>
          <a:noFill/>
          <a:ln>
            <a:noFill/>
          </a:ln>
        </p:spPr>
        <p:txBody>
          <a:bodyPr spcFirstLastPara="1" wrap="square" lIns="68575" tIns="67500" rIns="68575" bIns="67500" anchor="t" anchorCtr="0">
            <a:noAutofit/>
          </a:bodyPr>
          <a:lstStyle>
            <a:lvl1pPr marL="457189" marR="0" lvl="0" indent="-228594" algn="l" rtl="0">
              <a:lnSpc>
                <a:spcPct val="40000"/>
              </a:lnSpc>
              <a:spcBef>
                <a:spcPts val="800"/>
              </a:spcBef>
              <a:spcAft>
                <a:spcPts val="0"/>
              </a:spcAft>
              <a:buClr>
                <a:schemeClr val="lt1"/>
              </a:buClr>
              <a:buSzPts val="1400"/>
              <a:buNone/>
              <a:defRPr i="0" u="none" strike="noStrike" cap="none">
                <a:solidFill>
                  <a:schemeClr val="lt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body" idx="3"/>
          </p:nvPr>
        </p:nvSpPr>
        <p:spPr>
          <a:xfrm>
            <a:off x="324634" y="4748121"/>
            <a:ext cx="4560600" cy="407100"/>
          </a:xfrm>
          <a:prstGeom prst="rect">
            <a:avLst/>
          </a:prstGeom>
          <a:noFill/>
          <a:ln>
            <a:noFill/>
          </a:ln>
        </p:spPr>
        <p:txBody>
          <a:bodyPr spcFirstLastPara="1" wrap="square" lIns="68575" tIns="67500" rIns="68575" bIns="67500" anchor="t" anchorCtr="0">
            <a:noAutofit/>
          </a:bodyPr>
          <a:lstStyle>
            <a:lvl1pPr marL="457189" marR="0" lvl="0" indent="-228594" algn="l" rtl="0">
              <a:lnSpc>
                <a:spcPct val="40000"/>
              </a:lnSpc>
              <a:spcBef>
                <a:spcPts val="800"/>
              </a:spcBef>
              <a:spcAft>
                <a:spcPts val="0"/>
              </a:spcAft>
              <a:buClr>
                <a:schemeClr val="lt1"/>
              </a:buClr>
              <a:buSzPts val="1100"/>
              <a:buNone/>
              <a:defRPr sz="1100" i="0" u="none" strike="noStrike" cap="none">
                <a:solidFill>
                  <a:schemeClr val="lt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chemeClr val="lt1"/>
                </a:solidFill>
                <a:latin typeface="Helvetica Neue"/>
                <a:ea typeface="Helvetica Neue"/>
                <a:cs typeface="Helvetica Neue"/>
                <a:sym typeface="Helvetica Neue"/>
              </a:defRPr>
            </a:lvl1pPr>
            <a:lvl2pPr marL="0" marR="0" lvl="1" indent="0" algn="r" rtl="0">
              <a:spcBef>
                <a:spcPts val="0"/>
              </a:spcBef>
              <a:buNone/>
              <a:defRPr sz="1200" b="0" i="0" u="none" strike="noStrike" cap="none">
                <a:solidFill>
                  <a:schemeClr val="lt1"/>
                </a:solidFill>
                <a:latin typeface="Helvetica Neue"/>
                <a:ea typeface="Helvetica Neue"/>
                <a:cs typeface="Helvetica Neue"/>
                <a:sym typeface="Helvetica Neue"/>
              </a:defRPr>
            </a:lvl2pPr>
            <a:lvl3pPr marL="0" marR="0" lvl="2" indent="0" algn="r" rtl="0">
              <a:spcBef>
                <a:spcPts val="0"/>
              </a:spcBef>
              <a:buNone/>
              <a:defRPr sz="1200" b="0" i="0" u="none" strike="noStrike" cap="none">
                <a:solidFill>
                  <a:schemeClr val="lt1"/>
                </a:solidFill>
                <a:latin typeface="Helvetica Neue"/>
                <a:ea typeface="Helvetica Neue"/>
                <a:cs typeface="Helvetica Neue"/>
                <a:sym typeface="Helvetica Neue"/>
              </a:defRPr>
            </a:lvl3pPr>
            <a:lvl4pPr marL="0" marR="0" lvl="3" indent="0" algn="r" rtl="0">
              <a:spcBef>
                <a:spcPts val="0"/>
              </a:spcBef>
              <a:buNone/>
              <a:defRPr sz="1200" b="0" i="0" u="none" strike="noStrike" cap="none">
                <a:solidFill>
                  <a:schemeClr val="lt1"/>
                </a:solidFill>
                <a:latin typeface="Helvetica Neue"/>
                <a:ea typeface="Helvetica Neue"/>
                <a:cs typeface="Helvetica Neue"/>
                <a:sym typeface="Helvetica Neue"/>
              </a:defRPr>
            </a:lvl4pPr>
            <a:lvl5pPr marL="0" marR="0" lvl="4" indent="0" algn="r" rtl="0">
              <a:spcBef>
                <a:spcPts val="0"/>
              </a:spcBef>
              <a:buNone/>
              <a:defRPr sz="1200" b="0" i="0" u="none" strike="noStrike" cap="none">
                <a:solidFill>
                  <a:schemeClr val="lt1"/>
                </a:solidFill>
                <a:latin typeface="Helvetica Neue"/>
                <a:ea typeface="Helvetica Neue"/>
                <a:cs typeface="Helvetica Neue"/>
                <a:sym typeface="Helvetica Neue"/>
              </a:defRPr>
            </a:lvl5pPr>
            <a:lvl6pPr marL="0" marR="0" lvl="5" indent="0" algn="r" rtl="0">
              <a:spcBef>
                <a:spcPts val="0"/>
              </a:spcBef>
              <a:buNone/>
              <a:defRPr sz="1200" b="0" i="0" u="none" strike="noStrike" cap="none">
                <a:solidFill>
                  <a:schemeClr val="lt1"/>
                </a:solidFill>
                <a:latin typeface="Helvetica Neue"/>
                <a:ea typeface="Helvetica Neue"/>
                <a:cs typeface="Helvetica Neue"/>
                <a:sym typeface="Helvetica Neue"/>
              </a:defRPr>
            </a:lvl6pPr>
            <a:lvl7pPr marL="0" marR="0" lvl="6" indent="0" algn="r" rtl="0">
              <a:spcBef>
                <a:spcPts val="0"/>
              </a:spcBef>
              <a:buNone/>
              <a:defRPr sz="1200" b="0" i="0" u="none" strike="noStrike" cap="none">
                <a:solidFill>
                  <a:schemeClr val="lt1"/>
                </a:solidFill>
                <a:latin typeface="Helvetica Neue"/>
                <a:ea typeface="Helvetica Neue"/>
                <a:cs typeface="Helvetica Neue"/>
                <a:sym typeface="Helvetica Neue"/>
              </a:defRPr>
            </a:lvl7pPr>
            <a:lvl8pPr marL="0" marR="0" lvl="7" indent="0" algn="r" rtl="0">
              <a:spcBef>
                <a:spcPts val="0"/>
              </a:spcBef>
              <a:buNone/>
              <a:defRPr sz="1200" b="0" i="0" u="none" strike="noStrike" cap="none">
                <a:solidFill>
                  <a:schemeClr val="lt1"/>
                </a:solidFill>
                <a:latin typeface="Helvetica Neue"/>
                <a:ea typeface="Helvetica Neue"/>
                <a:cs typeface="Helvetica Neue"/>
                <a:sym typeface="Helvetica Neue"/>
              </a:defRPr>
            </a:lvl8pPr>
            <a:lvl9pPr marL="0" marR="0" lvl="8" indent="0" algn="r" rtl="0">
              <a:spcBef>
                <a:spcPts val="0"/>
              </a:spcBef>
              <a:buNone/>
              <a:defRPr sz="1200" b="0" i="0" u="none" strike="noStrike" cap="none">
                <a:solidFill>
                  <a:schemeClr val="lt1"/>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44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lain – Bullet">
  <p:cSld name="Plain – Bullet">
    <p:bg>
      <p:bgPr>
        <a:solidFill>
          <a:schemeClr val="lt1"/>
        </a:solidFill>
        <a:effectLst/>
      </p:bgPr>
    </p:bg>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356485" y="642196"/>
            <a:ext cx="4059000" cy="8244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2700"/>
              <a:buFont typeface="Helvetica Neue"/>
              <a:buNone/>
              <a:defRPr sz="27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4" name="Google Shape;164;p23"/>
          <p:cNvSpPr txBox="1">
            <a:spLocks noGrp="1"/>
          </p:cNvSpPr>
          <p:nvPr>
            <p:ph type="body" idx="1"/>
          </p:nvPr>
        </p:nvSpPr>
        <p:spPr>
          <a:xfrm>
            <a:off x="356616" y="1517904"/>
            <a:ext cx="5816100" cy="2862600"/>
          </a:xfrm>
          <a:prstGeom prst="rect">
            <a:avLst/>
          </a:prstGeom>
          <a:noFill/>
          <a:ln>
            <a:noFill/>
          </a:ln>
        </p:spPr>
        <p:txBody>
          <a:bodyPr spcFirstLastPara="1" wrap="square" lIns="68575" tIns="67500" rIns="68575" bIns="67500" anchor="t" anchorCtr="0">
            <a:noAutofit/>
          </a:bodyPr>
          <a:lstStyle>
            <a:lvl1pPr marL="457189" marR="0" lvl="0" indent="-304793" algn="l" rtl="0">
              <a:lnSpc>
                <a:spcPct val="90000"/>
              </a:lnSpc>
              <a:spcBef>
                <a:spcPts val="800"/>
              </a:spcBef>
              <a:spcAft>
                <a:spcPts val="0"/>
              </a:spcAft>
              <a:buClr>
                <a:schemeClr val="dk1"/>
              </a:buClr>
              <a:buSzPts val="1200"/>
              <a:buFont typeface="Arial"/>
              <a:buChar char="•"/>
              <a:defRPr sz="1200" b="0" i="0" u="none" strike="noStrike" cap="none">
                <a:solidFill>
                  <a:schemeClr val="dk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5" name="Google Shape;165;p23"/>
          <p:cNvSpPr txBox="1">
            <a:spLocks noGrp="1"/>
          </p:cNvSpPr>
          <p:nvPr>
            <p:ph type="body" idx="2"/>
          </p:nvPr>
        </p:nvSpPr>
        <p:spPr>
          <a:xfrm>
            <a:off x="356484" y="4564505"/>
            <a:ext cx="2464800" cy="373500"/>
          </a:xfrm>
          <a:prstGeom prst="rect">
            <a:avLst/>
          </a:prstGeom>
          <a:noFill/>
          <a:ln>
            <a:noFill/>
          </a:ln>
        </p:spPr>
        <p:txBody>
          <a:bodyPr spcFirstLastPara="1" wrap="square" lIns="68575" tIns="34275" rIns="68575" bIns="34275" anchor="ctr" anchorCtr="0">
            <a:noAutofit/>
          </a:bodyPr>
          <a:lstStyle>
            <a:lvl1pPr marL="457189" marR="0" lvl="0" indent="-228594"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6" name="Google Shape;166;p23"/>
          <p:cNvSpPr txBox="1">
            <a:spLocks noGrp="1"/>
          </p:cNvSpPr>
          <p:nvPr>
            <p:ph type="body" idx="3"/>
          </p:nvPr>
        </p:nvSpPr>
        <p:spPr>
          <a:xfrm>
            <a:off x="3005263" y="4564505"/>
            <a:ext cx="2789400" cy="373500"/>
          </a:xfrm>
          <a:prstGeom prst="rect">
            <a:avLst/>
          </a:prstGeom>
          <a:noFill/>
          <a:ln>
            <a:noFill/>
          </a:ln>
        </p:spPr>
        <p:txBody>
          <a:bodyPr spcFirstLastPara="1" wrap="square" lIns="68575" tIns="34275" rIns="68575" bIns="34275" anchor="ctr" anchorCtr="0">
            <a:noAutofit/>
          </a:bodyPr>
          <a:lstStyle>
            <a:lvl1pPr marL="457189" marR="0" lvl="0" indent="-228594"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5563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03">
  <p:cSld name="Divider 03">
    <p:bg>
      <p:bgPr>
        <a:solidFill>
          <a:schemeClr val="lt1"/>
        </a:solidFill>
        <a:effectLst/>
      </p:bgPr>
    </p:bg>
    <p:spTree>
      <p:nvGrpSpPr>
        <p:cNvPr id="1" name="Shape 101"/>
        <p:cNvGrpSpPr/>
        <p:nvPr/>
      </p:nvGrpSpPr>
      <p:grpSpPr>
        <a:xfrm>
          <a:off x="0" y="0"/>
          <a:ext cx="0" cy="0"/>
          <a:chOff x="0" y="0"/>
          <a:chExt cx="0" cy="0"/>
        </a:xfrm>
      </p:grpSpPr>
      <p:sp>
        <p:nvSpPr>
          <p:cNvPr id="102" name="Google Shape;102;p14"/>
          <p:cNvSpPr/>
          <p:nvPr/>
        </p:nvSpPr>
        <p:spPr>
          <a:xfrm>
            <a:off x="5552468" y="1954646"/>
            <a:ext cx="2623800" cy="2623800"/>
          </a:xfrm>
          <a:prstGeom prst="ellipse">
            <a:avLst/>
          </a:prstGeom>
          <a:noFill/>
          <a:ln w="6350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3" name="Google Shape;103;p14"/>
          <p:cNvSpPr/>
          <p:nvPr/>
        </p:nvSpPr>
        <p:spPr>
          <a:xfrm>
            <a:off x="6367597" y="-361950"/>
            <a:ext cx="3659100" cy="3723600"/>
          </a:xfrm>
          <a:prstGeom prst="ellipse">
            <a:avLst/>
          </a:prstGeom>
          <a:noFill/>
          <a:ln w="635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104" name="Google Shape;104;p14" descr="A picture containing text&#10;&#10;Description automatically generated"/>
          <p:cNvPicPr preferRelativeResize="0"/>
          <p:nvPr/>
        </p:nvPicPr>
        <p:blipFill rotWithShape="1">
          <a:blip r:embed="rId2">
            <a:alphaModFix/>
          </a:blip>
          <a:srcRect/>
          <a:stretch/>
        </p:blipFill>
        <p:spPr>
          <a:xfrm>
            <a:off x="306872" y="285632"/>
            <a:ext cx="2012487" cy="632496"/>
          </a:xfrm>
          <a:prstGeom prst="rect">
            <a:avLst/>
          </a:prstGeom>
          <a:noFill/>
          <a:ln>
            <a:noFill/>
          </a:ln>
        </p:spPr>
      </p:pic>
      <p:sp>
        <p:nvSpPr>
          <p:cNvPr id="105" name="Google Shape;105;p14"/>
          <p:cNvSpPr txBox="1">
            <a:spLocks noGrp="1"/>
          </p:cNvSpPr>
          <p:nvPr>
            <p:ph type="title"/>
          </p:nvPr>
        </p:nvSpPr>
        <p:spPr>
          <a:xfrm>
            <a:off x="356475" y="1854325"/>
            <a:ext cx="3823200" cy="1668900"/>
          </a:xfrm>
          <a:prstGeom prst="rect">
            <a:avLst/>
          </a:prstGeom>
          <a:noFill/>
          <a:ln>
            <a:noFill/>
          </a:ln>
        </p:spPr>
        <p:txBody>
          <a:bodyPr spcFirstLastPara="1" wrap="square" lIns="68575" tIns="34275" rIns="68575" bIns="34275" anchor="t" anchorCtr="0">
            <a:normAutofit/>
          </a:bodyPr>
          <a:lstStyle>
            <a:lvl1pPr marR="0" lvl="0" algn="l" rtl="0">
              <a:lnSpc>
                <a:spcPct val="80000"/>
              </a:lnSpc>
              <a:spcBef>
                <a:spcPts val="0"/>
              </a:spcBef>
              <a:spcAft>
                <a:spcPts val="0"/>
              </a:spcAft>
              <a:buClr>
                <a:schemeClr val="dk1"/>
              </a:buClr>
              <a:buSzPts val="3400"/>
              <a:buFont typeface="Helvetica Neue"/>
              <a:buNone/>
              <a:defRPr sz="3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1100"/>
              <a:buNone/>
              <a:defRPr sz="1400">
                <a:solidFill>
                  <a:schemeClr val="dk1"/>
                </a:solidFill>
              </a:defRPr>
            </a:lvl2pPr>
            <a:lvl3pPr lvl="2" rtl="0">
              <a:spcBef>
                <a:spcPts val="0"/>
              </a:spcBef>
              <a:spcAft>
                <a:spcPts val="0"/>
              </a:spcAft>
              <a:buClr>
                <a:schemeClr val="dk1"/>
              </a:buClr>
              <a:buSzPts val="1100"/>
              <a:buNone/>
              <a:defRPr sz="1400">
                <a:solidFill>
                  <a:schemeClr val="dk1"/>
                </a:solidFill>
              </a:defRPr>
            </a:lvl3pPr>
            <a:lvl4pPr lvl="3" rtl="0">
              <a:spcBef>
                <a:spcPts val="0"/>
              </a:spcBef>
              <a:spcAft>
                <a:spcPts val="0"/>
              </a:spcAft>
              <a:buClr>
                <a:schemeClr val="dk1"/>
              </a:buClr>
              <a:buSzPts val="1100"/>
              <a:buNone/>
              <a:defRPr sz="1400">
                <a:solidFill>
                  <a:schemeClr val="dk1"/>
                </a:solidFill>
              </a:defRPr>
            </a:lvl4pPr>
            <a:lvl5pPr lvl="4" rtl="0">
              <a:spcBef>
                <a:spcPts val="0"/>
              </a:spcBef>
              <a:spcAft>
                <a:spcPts val="0"/>
              </a:spcAft>
              <a:buClr>
                <a:schemeClr val="dk1"/>
              </a:buClr>
              <a:buSzPts val="1100"/>
              <a:buNone/>
              <a:defRPr sz="1400">
                <a:solidFill>
                  <a:schemeClr val="dk1"/>
                </a:solidFill>
              </a:defRPr>
            </a:lvl5pPr>
            <a:lvl6pPr lvl="5" rtl="0">
              <a:spcBef>
                <a:spcPts val="0"/>
              </a:spcBef>
              <a:spcAft>
                <a:spcPts val="0"/>
              </a:spcAft>
              <a:buClr>
                <a:schemeClr val="dk1"/>
              </a:buClr>
              <a:buSzPts val="1100"/>
              <a:buNone/>
              <a:defRPr sz="1400">
                <a:solidFill>
                  <a:schemeClr val="dk1"/>
                </a:solidFill>
              </a:defRPr>
            </a:lvl6pPr>
            <a:lvl7pPr lvl="6" rtl="0">
              <a:spcBef>
                <a:spcPts val="0"/>
              </a:spcBef>
              <a:spcAft>
                <a:spcPts val="0"/>
              </a:spcAft>
              <a:buClr>
                <a:schemeClr val="dk1"/>
              </a:buClr>
              <a:buSzPts val="1100"/>
              <a:buNone/>
              <a:defRPr sz="1400">
                <a:solidFill>
                  <a:schemeClr val="dk1"/>
                </a:solidFill>
              </a:defRPr>
            </a:lvl7pPr>
            <a:lvl8pPr lvl="7" rtl="0">
              <a:spcBef>
                <a:spcPts val="0"/>
              </a:spcBef>
              <a:spcAft>
                <a:spcPts val="0"/>
              </a:spcAft>
              <a:buClr>
                <a:schemeClr val="dk1"/>
              </a:buClr>
              <a:buSzPts val="1100"/>
              <a:buNone/>
              <a:defRPr sz="1400">
                <a:solidFill>
                  <a:schemeClr val="dk1"/>
                </a:solidFill>
              </a:defRPr>
            </a:lvl8pPr>
            <a:lvl9pPr lvl="8" rtl="0">
              <a:spcBef>
                <a:spcPts val="0"/>
              </a:spcBef>
              <a:spcAft>
                <a:spcPts val="0"/>
              </a:spcAft>
              <a:buClr>
                <a:schemeClr val="dk1"/>
              </a:buClr>
              <a:buSzPts val="1100"/>
              <a:buNone/>
              <a:defRPr sz="1400">
                <a:solidFill>
                  <a:schemeClr val="dk1"/>
                </a:solidFill>
              </a:defRPr>
            </a:lvl9pPr>
          </a:lstStyle>
          <a:p>
            <a:endParaRPr/>
          </a:p>
        </p:txBody>
      </p:sp>
      <p:sp>
        <p:nvSpPr>
          <p:cNvPr id="106" name="Google Shape;106;p14"/>
          <p:cNvSpPr txBox="1">
            <a:spLocks noGrp="1"/>
          </p:cNvSpPr>
          <p:nvPr>
            <p:ph type="body" idx="1"/>
          </p:nvPr>
        </p:nvSpPr>
        <p:spPr>
          <a:xfrm>
            <a:off x="356484" y="4564505"/>
            <a:ext cx="2464800" cy="373500"/>
          </a:xfrm>
          <a:prstGeom prst="rect">
            <a:avLst/>
          </a:prstGeom>
          <a:noFill/>
          <a:ln>
            <a:noFill/>
          </a:ln>
        </p:spPr>
        <p:txBody>
          <a:bodyPr spcFirstLastPara="1" wrap="square" lIns="68575" tIns="34275" rIns="68575" bIns="34275" anchor="ctr" anchorCtr="0">
            <a:noAutofit/>
          </a:bodyPr>
          <a:lstStyle>
            <a:lvl1pPr marL="457189" marR="0" lvl="0" indent="-228594"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7" name="Google Shape;107;p14"/>
          <p:cNvSpPr txBox="1">
            <a:spLocks noGrp="1"/>
          </p:cNvSpPr>
          <p:nvPr>
            <p:ph type="body" idx="2"/>
          </p:nvPr>
        </p:nvSpPr>
        <p:spPr>
          <a:xfrm>
            <a:off x="3005263" y="4564505"/>
            <a:ext cx="2789400" cy="373500"/>
          </a:xfrm>
          <a:prstGeom prst="rect">
            <a:avLst/>
          </a:prstGeom>
          <a:noFill/>
          <a:ln>
            <a:noFill/>
          </a:ln>
        </p:spPr>
        <p:txBody>
          <a:bodyPr spcFirstLastPara="1" wrap="square" lIns="68575" tIns="34275" rIns="68575" bIns="34275" anchor="ctr" anchorCtr="0">
            <a:noAutofit/>
          </a:bodyPr>
          <a:lstStyle>
            <a:lvl1pPr marL="457189" marR="0" lvl="0" indent="-228594"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378" marR="0" lvl="1" indent="-342892"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566" marR="0" lvl="2" indent="-32384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754" marR="0" lvl="3"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943" marR="0" lvl="4"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132" marR="0" lvl="5"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320" marR="0" lvl="6"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509" marR="0" lvl="7"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697" marR="0" lvl="8" indent="-317492"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2450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65" r:id="rId2"/>
    <p:sldLayoutId id="2147483671" r:id="rId3"/>
    <p:sldLayoutId id="2147483676" r:id="rId4"/>
    <p:sldLayoutId id="2147483677" r:id="rId5"/>
    <p:sldLayoutId id="2147483678"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gnomad.broadinstitute.org/abou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ncbi.nlm.nih.gov/clinvar/?term=TTN%5Bgene%5D&amp;redir=gen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356474" y="1577573"/>
            <a:ext cx="5739525" cy="1668900"/>
          </a:xfrm>
          <a:prstGeom prst="rect">
            <a:avLst/>
          </a:prstGeom>
        </p:spPr>
        <p:txBody>
          <a:bodyPr spcFirstLastPara="1" wrap="square" lIns="68575" tIns="34275" rIns="68575" bIns="34275" anchor="t" anchorCtr="0">
            <a:normAutofit fontScale="90000"/>
          </a:bodyPr>
          <a:lstStyle/>
          <a:p>
            <a:pPr>
              <a:lnSpc>
                <a:spcPct val="100000"/>
              </a:lnSpc>
            </a:pPr>
            <a:r>
              <a:rPr lang="en-SG" sz="4000" dirty="0"/>
              <a:t>An Introduction to ACMG Guidelines and Variant Curation – Part 1</a:t>
            </a:r>
          </a:p>
        </p:txBody>
      </p:sp>
      <p:sp>
        <p:nvSpPr>
          <p:cNvPr id="235" name="Google Shape;235;p34"/>
          <p:cNvSpPr txBox="1">
            <a:spLocks noGrp="1"/>
          </p:cNvSpPr>
          <p:nvPr>
            <p:ph type="body" idx="1"/>
          </p:nvPr>
        </p:nvSpPr>
        <p:spPr>
          <a:prstGeom prst="rect">
            <a:avLst/>
          </a:prstGeom>
        </p:spPr>
        <p:txBody>
          <a:bodyPr spcFirstLastPara="1" wrap="square" lIns="68575" tIns="67500" rIns="68575" bIns="67500" anchor="t" anchorCtr="0">
            <a:noAutofit/>
          </a:bodyPr>
          <a:lstStyle/>
          <a:p>
            <a:pPr marL="0" indent="0">
              <a:buClr>
                <a:schemeClr val="dk1"/>
              </a:buClr>
              <a:buSzPts val="1100"/>
            </a:pPr>
            <a:r>
              <a:rPr lang="en-US" dirty="0"/>
              <a:t>Grace Tan</a:t>
            </a:r>
            <a:endParaRPr dirty="0"/>
          </a:p>
        </p:txBody>
      </p:sp>
      <p:sp>
        <p:nvSpPr>
          <p:cNvPr id="236" name="Google Shape;236;p34"/>
          <p:cNvSpPr txBox="1">
            <a:spLocks noGrp="1"/>
          </p:cNvSpPr>
          <p:nvPr>
            <p:ph type="body" idx="2"/>
          </p:nvPr>
        </p:nvSpPr>
        <p:spPr>
          <a:xfrm>
            <a:off x="324634" y="4124596"/>
            <a:ext cx="3390116" cy="623525"/>
          </a:xfrm>
          <a:prstGeom prst="rect">
            <a:avLst/>
          </a:prstGeom>
        </p:spPr>
        <p:txBody>
          <a:bodyPr spcFirstLastPara="1" wrap="square" lIns="68575" tIns="67500" rIns="68575" bIns="67500" anchor="t" anchorCtr="0">
            <a:noAutofit/>
          </a:bodyPr>
          <a:lstStyle/>
          <a:p>
            <a:pPr marL="0" indent="0">
              <a:lnSpc>
                <a:spcPct val="100000"/>
              </a:lnSpc>
            </a:pPr>
            <a:r>
              <a:rPr lang="en-US" dirty="0"/>
              <a:t>National University of Singapore</a:t>
            </a:r>
          </a:p>
        </p:txBody>
      </p:sp>
      <p:sp>
        <p:nvSpPr>
          <p:cNvPr id="237" name="Google Shape;237;p34"/>
          <p:cNvSpPr txBox="1">
            <a:spLocks noGrp="1"/>
          </p:cNvSpPr>
          <p:nvPr>
            <p:ph type="body" idx="3"/>
          </p:nvPr>
        </p:nvSpPr>
        <p:spPr>
          <a:prstGeom prst="rect">
            <a:avLst/>
          </a:prstGeom>
        </p:spPr>
        <p:txBody>
          <a:bodyPr spcFirstLastPara="1" wrap="square" lIns="68575" tIns="67500" rIns="68575" bIns="67500" anchor="t" anchorCtr="0">
            <a:noAutofit/>
          </a:bodyPr>
          <a:lstStyle/>
          <a:p>
            <a:pPr marL="0" indent="0"/>
            <a:r>
              <a:rPr lang="en" dirty="0"/>
              <a:t>13th Oct 2023</a:t>
            </a:r>
            <a:endParaRPr dirty="0"/>
          </a:p>
        </p:txBody>
      </p:sp>
    </p:spTree>
    <p:extLst>
      <p:ext uri="{BB962C8B-B14F-4D97-AF65-F5344CB8AC3E}">
        <p14:creationId xmlns:p14="http://schemas.microsoft.com/office/powerpoint/2010/main" val="6962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356475" y="1854325"/>
            <a:ext cx="3823200" cy="1668900"/>
          </a:xfrm>
          <a:prstGeom prst="rect">
            <a:avLst/>
          </a:prstGeom>
        </p:spPr>
        <p:txBody>
          <a:bodyPr spcFirstLastPara="1" wrap="square" lIns="68575" tIns="34275" rIns="68575" bIns="34275" anchor="t" anchorCtr="0">
            <a:normAutofit/>
          </a:bodyPr>
          <a:lstStyle/>
          <a:p>
            <a:r>
              <a:rPr lang="en-GB" dirty="0"/>
              <a:t>ACMG Criteria </a:t>
            </a:r>
            <a:endParaRPr dirty="0"/>
          </a:p>
        </p:txBody>
      </p:sp>
      <p:sp>
        <p:nvSpPr>
          <p:cNvPr id="314" name="Google Shape;314;p44"/>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10</a:t>
            </a:fld>
            <a:endParaRPr sz="1100">
              <a:latin typeface="Helvetica Neue"/>
              <a:ea typeface="Helvetica Neue"/>
              <a:cs typeface="Helvetica Neue"/>
              <a:sym typeface="Helvetica Neue"/>
            </a:endParaRPr>
          </a:p>
        </p:txBody>
      </p:sp>
    </p:spTree>
    <p:extLst>
      <p:ext uri="{BB962C8B-B14F-4D97-AF65-F5344CB8AC3E}">
        <p14:creationId xmlns:p14="http://schemas.microsoft.com/office/powerpoint/2010/main" val="417362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5" name="Group 4"/>
          <p:cNvGrpSpPr/>
          <p:nvPr/>
        </p:nvGrpSpPr>
        <p:grpSpPr>
          <a:xfrm>
            <a:off x="411600" y="911521"/>
            <a:ext cx="8328283" cy="2118407"/>
            <a:chOff x="393356" y="169333"/>
            <a:chExt cx="7157774" cy="1963016"/>
          </a:xfrm>
        </p:grpSpPr>
        <p:pic>
          <p:nvPicPr>
            <p:cNvPr id="6" name="Picture 5"/>
            <p:cNvPicPr>
              <a:picLocks noChangeAspect="1"/>
            </p:cNvPicPr>
            <p:nvPr/>
          </p:nvPicPr>
          <p:blipFill rotWithShape="1">
            <a:blip r:embed="rId3"/>
            <a:srcRect t="13" b="91705"/>
            <a:stretch/>
          </p:blipFill>
          <p:spPr>
            <a:xfrm>
              <a:off x="393356" y="169333"/>
              <a:ext cx="7157774" cy="474134"/>
            </a:xfrm>
            <a:prstGeom prst="rect">
              <a:avLst/>
            </a:prstGeom>
          </p:spPr>
        </p:pic>
        <p:pic>
          <p:nvPicPr>
            <p:cNvPr id="7" name="Picture 6"/>
            <p:cNvPicPr>
              <a:picLocks noChangeAspect="1"/>
            </p:cNvPicPr>
            <p:nvPr/>
          </p:nvPicPr>
          <p:blipFill rotWithShape="1">
            <a:blip r:embed="rId3"/>
            <a:srcRect t="20097" b="53707"/>
            <a:stretch/>
          </p:blipFill>
          <p:spPr>
            <a:xfrm>
              <a:off x="393356" y="632772"/>
              <a:ext cx="7157774" cy="1499577"/>
            </a:xfrm>
            <a:prstGeom prst="rect">
              <a:avLst/>
            </a:prstGeom>
          </p:spPr>
        </p:pic>
      </p:grpSp>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Computational &amp; Predictive data</a:t>
            </a:r>
            <a:endParaRPr dirty="0"/>
          </a:p>
        </p:txBody>
      </p:sp>
      <p:sp>
        <p:nvSpPr>
          <p:cNvPr id="383" name="Google Shape;383;p53"/>
          <p:cNvSpPr txBox="1">
            <a:spLocks noGrp="1"/>
          </p:cNvSpPr>
          <p:nvPr>
            <p:ph type="body" idx="1"/>
          </p:nvPr>
        </p:nvSpPr>
        <p:spPr>
          <a:xfrm>
            <a:off x="356616" y="3105150"/>
            <a:ext cx="8430893" cy="1678431"/>
          </a:xfrm>
          <a:prstGeom prst="rect">
            <a:avLst/>
          </a:prstGeom>
        </p:spPr>
        <p:txBody>
          <a:bodyPr spcFirstLastPara="1" wrap="square" lIns="68575" tIns="67500" rIns="68575" bIns="67500" anchor="t" anchorCtr="0">
            <a:noAutofit/>
          </a:bodyPr>
          <a:lstStyle/>
          <a:p>
            <a:pPr marL="91438" indent="-167636">
              <a:buChar char="·"/>
            </a:pPr>
            <a:r>
              <a:rPr lang="en-SG" sz="1600" dirty="0"/>
              <a:t>PP3/BP4: Multiple lines of computational evidence support a deleterious effect/suggest no impact on the gene product</a:t>
            </a:r>
          </a:p>
          <a:p>
            <a:pPr marL="548627" lvl="1" indent="-167636">
              <a:buChar char="·"/>
            </a:pPr>
            <a:r>
              <a:rPr lang="en-SG" sz="1600" dirty="0">
                <a:latin typeface="Helvetica Neue" panose="020B0604020202020204" charset="0"/>
              </a:rPr>
              <a:t>Majority of predictions must agree </a:t>
            </a:r>
          </a:p>
          <a:p>
            <a:pPr marL="548627" lvl="1" indent="-167636">
              <a:buChar char="·"/>
            </a:pPr>
            <a:r>
              <a:rPr lang="en-SG" sz="1600" dirty="0">
                <a:latin typeface="Helvetica Neue" panose="020B0604020202020204" charset="0"/>
              </a:rPr>
              <a:t>Many in-</a:t>
            </a:r>
            <a:r>
              <a:rPr lang="en-SG" sz="1600" dirty="0" err="1">
                <a:latin typeface="Helvetica Neue" panose="020B0604020202020204" charset="0"/>
              </a:rPr>
              <a:t>silico</a:t>
            </a:r>
            <a:r>
              <a:rPr lang="en-SG" sz="1600" dirty="0">
                <a:latin typeface="Helvetica Neue" panose="020B0604020202020204" charset="0"/>
              </a:rPr>
              <a:t> algorithms may use the same or very similar input for their predictions, hence predictions cannot be counted independently. i.e. if there are 4/5 pathogenic predictions, PP3 is still counted </a:t>
            </a:r>
            <a:r>
              <a:rPr lang="en-SG" sz="1600" dirty="0">
                <a:solidFill>
                  <a:schemeClr val="tx2"/>
                </a:solidFill>
                <a:latin typeface="Helvetica Neue" panose="020B0604020202020204" charset="0"/>
              </a:rPr>
              <a:t>only once </a:t>
            </a:r>
            <a:r>
              <a:rPr lang="en-SG" sz="1600" dirty="0">
                <a:latin typeface="Helvetica Neue" panose="020B0604020202020204" charset="0"/>
              </a:rPr>
              <a:t>in the curation</a:t>
            </a:r>
          </a:p>
          <a:p>
            <a:pPr marL="548627" lvl="1" indent="-167636">
              <a:buChar char="·"/>
            </a:pPr>
            <a:r>
              <a:rPr lang="en-SG" sz="1600" dirty="0">
                <a:solidFill>
                  <a:schemeClr val="tx2"/>
                </a:solidFill>
                <a:latin typeface="Helvetica Neue" panose="020B0604020202020204" charset="0"/>
              </a:rPr>
              <a:t>Not applied if PVS1 is applied to avoid double counting evidence</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11</a:t>
            </a:fld>
            <a:endParaRPr sz="1100">
              <a:latin typeface="Helvetica Neue"/>
              <a:ea typeface="Helvetica Neue"/>
              <a:cs typeface="Helvetica Neue"/>
              <a:sym typeface="Helvetica Neue"/>
            </a:endParaRPr>
          </a:p>
        </p:txBody>
      </p:sp>
    </p:spTree>
    <p:extLst>
      <p:ext uri="{BB962C8B-B14F-4D97-AF65-F5344CB8AC3E}">
        <p14:creationId xmlns:p14="http://schemas.microsoft.com/office/powerpoint/2010/main" val="4053318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Computational &amp; Predictive data</a:t>
            </a:r>
            <a:endParaRPr dirty="0"/>
          </a:p>
        </p:txBody>
      </p:sp>
      <p:sp>
        <p:nvSpPr>
          <p:cNvPr id="383" name="Google Shape;383;p53"/>
          <p:cNvSpPr txBox="1">
            <a:spLocks noGrp="1"/>
          </p:cNvSpPr>
          <p:nvPr>
            <p:ph type="body" idx="1"/>
          </p:nvPr>
        </p:nvSpPr>
        <p:spPr>
          <a:xfrm>
            <a:off x="356616" y="1038224"/>
            <a:ext cx="8430893" cy="4105275"/>
          </a:xfrm>
          <a:prstGeom prst="rect">
            <a:avLst/>
          </a:prstGeom>
        </p:spPr>
        <p:txBody>
          <a:bodyPr spcFirstLastPara="1" wrap="square" lIns="68575" tIns="67500" rIns="68575" bIns="67500" anchor="t" anchorCtr="0">
            <a:noAutofit/>
          </a:bodyPr>
          <a:lstStyle/>
          <a:p>
            <a:pPr marL="91438" indent="-167636">
              <a:buChar char="·"/>
            </a:pPr>
            <a:r>
              <a:rPr lang="en-SG" sz="2000" dirty="0"/>
              <a:t>BP1: Missense variant in gene where primarily truncating variants cause disease</a:t>
            </a:r>
          </a:p>
          <a:p>
            <a:pPr marL="91438" indent="-167636">
              <a:buChar char="·"/>
            </a:pPr>
            <a:endParaRPr lang="en-SG" sz="100" dirty="0"/>
          </a:p>
          <a:p>
            <a:pPr marL="91438" indent="-167636">
              <a:buChar char="·"/>
            </a:pPr>
            <a:r>
              <a:rPr lang="en-SG" sz="2000" dirty="0"/>
              <a:t>BP7: Silent variant with non-predicted splice impact</a:t>
            </a:r>
          </a:p>
          <a:p>
            <a:pPr marL="91438" indent="-167636">
              <a:buChar char="·"/>
            </a:pPr>
            <a:endParaRPr lang="en-SG" sz="100" dirty="0"/>
          </a:p>
          <a:p>
            <a:pPr marL="91438" indent="-167636">
              <a:buChar char="·"/>
            </a:pPr>
            <a:r>
              <a:rPr lang="en-SG" sz="2000" dirty="0"/>
              <a:t>PS1: </a:t>
            </a:r>
            <a:r>
              <a:rPr lang="en-SG" sz="2000" dirty="0">
                <a:solidFill>
                  <a:schemeClr val="tx2"/>
                </a:solidFill>
              </a:rPr>
              <a:t>Same</a:t>
            </a:r>
            <a:r>
              <a:rPr lang="en-SG" sz="2000" dirty="0"/>
              <a:t> amino acid change as a previously established pathogenic variant, regardless of nucleotide change. </a:t>
            </a:r>
          </a:p>
          <a:p>
            <a:pPr marL="548627" lvl="1" indent="-167636">
              <a:buChar char="·"/>
            </a:pPr>
            <a:r>
              <a:rPr lang="en-SG" sz="1900" dirty="0">
                <a:latin typeface="Helvetica Neue" panose="020B0604020202020204"/>
              </a:rPr>
              <a:t>E.g. Variant being curated: c.333C&gt;</a:t>
            </a:r>
            <a:r>
              <a:rPr lang="en-SG" sz="1900" dirty="0">
                <a:solidFill>
                  <a:schemeClr val="tx2"/>
                </a:solidFill>
                <a:latin typeface="Helvetica Neue" panose="020B0604020202020204"/>
              </a:rPr>
              <a:t>A</a:t>
            </a:r>
            <a:r>
              <a:rPr lang="en-SG" sz="1900" dirty="0">
                <a:latin typeface="Helvetica Neue" panose="020B0604020202020204"/>
              </a:rPr>
              <a:t>:p.Arg111Pro </a:t>
            </a:r>
          </a:p>
          <a:p>
            <a:pPr marL="548627" lvl="1" indent="-167636">
              <a:buChar char="·"/>
            </a:pPr>
            <a:r>
              <a:rPr lang="en-SG" sz="1900" dirty="0">
                <a:latin typeface="Helvetica Neue" panose="020B0604020202020204"/>
              </a:rPr>
              <a:t>Other variant reported as pathogenic: c.333C&gt;</a:t>
            </a:r>
            <a:r>
              <a:rPr lang="en-SG" sz="1900" dirty="0">
                <a:solidFill>
                  <a:schemeClr val="tx2"/>
                </a:solidFill>
                <a:latin typeface="Helvetica Neue" panose="020B0604020202020204"/>
              </a:rPr>
              <a:t>G</a:t>
            </a:r>
            <a:r>
              <a:rPr lang="en-SG" sz="1900" dirty="0">
                <a:latin typeface="Helvetica Neue" panose="020B0604020202020204"/>
              </a:rPr>
              <a:t>:p.Arg111Pro </a:t>
            </a:r>
          </a:p>
          <a:p>
            <a:pPr marL="91438" indent="-167636">
              <a:buChar char="·"/>
            </a:pPr>
            <a:endParaRPr lang="en-SG" sz="100" dirty="0"/>
          </a:p>
          <a:p>
            <a:pPr marL="91438" indent="-167636">
              <a:buChar char="·"/>
            </a:pPr>
            <a:r>
              <a:rPr lang="en-SG" sz="2000" dirty="0"/>
              <a:t>PM5: </a:t>
            </a:r>
            <a:r>
              <a:rPr lang="en-SG" sz="2000" dirty="0">
                <a:solidFill>
                  <a:schemeClr val="tx2"/>
                </a:solidFill>
              </a:rPr>
              <a:t>Different</a:t>
            </a:r>
            <a:r>
              <a:rPr lang="en-SG" sz="2000" dirty="0"/>
              <a:t> missense change at an amino acid where a previously established pathogenic missense change has been seen before</a:t>
            </a:r>
          </a:p>
          <a:p>
            <a:pPr marL="548627" lvl="1" indent="-167636">
              <a:buChar char="·"/>
            </a:pPr>
            <a:r>
              <a:rPr lang="en-SG" sz="1900" dirty="0">
                <a:latin typeface="Helvetica Neue" panose="020B0604020202020204"/>
              </a:rPr>
              <a:t>E.g. Variant being curated: Arg123</a:t>
            </a:r>
            <a:r>
              <a:rPr lang="en-SG" sz="1900" dirty="0">
                <a:solidFill>
                  <a:schemeClr val="tx2"/>
                </a:solidFill>
                <a:latin typeface="Helvetica Neue" panose="020B0604020202020204"/>
              </a:rPr>
              <a:t>Pro</a:t>
            </a:r>
            <a:r>
              <a:rPr lang="en-SG" sz="1900" dirty="0">
                <a:latin typeface="Helvetica Neue" panose="020B0604020202020204"/>
              </a:rPr>
              <a:t>. </a:t>
            </a:r>
          </a:p>
          <a:p>
            <a:pPr marL="548627" lvl="1" indent="-167636">
              <a:buChar char="·"/>
            </a:pPr>
            <a:r>
              <a:rPr lang="en-SG" sz="1900" dirty="0">
                <a:latin typeface="Helvetica Neue" panose="020B0604020202020204"/>
              </a:rPr>
              <a:t>Other variant reported as pathogenic: Arg123</a:t>
            </a:r>
            <a:r>
              <a:rPr lang="en-SG" sz="1900" dirty="0">
                <a:solidFill>
                  <a:schemeClr val="tx2"/>
                </a:solidFill>
                <a:latin typeface="Helvetica Neue" panose="020B0604020202020204"/>
              </a:rPr>
              <a:t>Val</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12</a:t>
            </a:fld>
            <a:endParaRPr sz="1100">
              <a:latin typeface="Helvetica Neue"/>
              <a:ea typeface="Helvetica Neue"/>
              <a:cs typeface="Helvetica Neue"/>
              <a:sym typeface="Helvetica Neue"/>
            </a:endParaRPr>
          </a:p>
        </p:txBody>
      </p:sp>
    </p:spTree>
    <p:extLst>
      <p:ext uri="{BB962C8B-B14F-4D97-AF65-F5344CB8AC3E}">
        <p14:creationId xmlns:p14="http://schemas.microsoft.com/office/powerpoint/2010/main" val="3254005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Computational &amp; Predictive data</a:t>
            </a:r>
            <a:endParaRPr dirty="0"/>
          </a:p>
        </p:txBody>
      </p:sp>
      <p:sp>
        <p:nvSpPr>
          <p:cNvPr id="383" name="Google Shape;383;p53"/>
          <p:cNvSpPr txBox="1">
            <a:spLocks noGrp="1"/>
          </p:cNvSpPr>
          <p:nvPr>
            <p:ph type="body" idx="1"/>
          </p:nvPr>
        </p:nvSpPr>
        <p:spPr>
          <a:xfrm>
            <a:off x="356616" y="990600"/>
            <a:ext cx="8430893" cy="4102100"/>
          </a:xfrm>
          <a:prstGeom prst="rect">
            <a:avLst/>
          </a:prstGeom>
        </p:spPr>
        <p:txBody>
          <a:bodyPr spcFirstLastPara="1" wrap="square" lIns="68575" tIns="67500" rIns="68575" bIns="67500" anchor="t" anchorCtr="0">
            <a:noAutofit/>
          </a:bodyPr>
          <a:lstStyle/>
          <a:p>
            <a:pPr marL="91438" indent="-167636">
              <a:buChar char="·"/>
            </a:pPr>
            <a:r>
              <a:rPr lang="en-SG" sz="1600" dirty="0"/>
              <a:t>PM4: Protein length changing variant</a:t>
            </a:r>
          </a:p>
          <a:p>
            <a:pPr marL="548627" lvl="1" indent="-167636">
              <a:buChar char="·"/>
            </a:pPr>
            <a:r>
              <a:rPr lang="en-SG" sz="1600" dirty="0">
                <a:latin typeface="Helvetica Neue" panose="020B0604020202020204"/>
              </a:rPr>
              <a:t>Applicable for </a:t>
            </a:r>
            <a:r>
              <a:rPr lang="en-SG" sz="1600" dirty="0">
                <a:solidFill>
                  <a:schemeClr val="tx1"/>
                </a:solidFill>
                <a:latin typeface="Helvetica Neue" panose="020B0604020202020204"/>
              </a:rPr>
              <a:t>in-frame deletions, insertions, or stop-loss variants</a:t>
            </a:r>
            <a:r>
              <a:rPr lang="en-SG" sz="1600" dirty="0">
                <a:latin typeface="Helvetica Neue" panose="020B0604020202020204"/>
              </a:rPr>
              <a:t>, but </a:t>
            </a:r>
            <a:r>
              <a:rPr lang="en-SG" sz="1600" dirty="0">
                <a:solidFill>
                  <a:schemeClr val="tx2"/>
                </a:solidFill>
                <a:latin typeface="Helvetica Neue" panose="020B0604020202020204"/>
              </a:rPr>
              <a:t>NOT</a:t>
            </a:r>
            <a:r>
              <a:rPr lang="en-SG" sz="1600" dirty="0">
                <a:latin typeface="Helvetica Neue" panose="020B0604020202020204"/>
              </a:rPr>
              <a:t> frameshifts, nonsense, and splice variants</a:t>
            </a:r>
          </a:p>
          <a:p>
            <a:pPr marL="548627" lvl="1" indent="-167636">
              <a:buChar char="·"/>
            </a:pPr>
            <a:r>
              <a:rPr lang="en-SG" sz="1600" dirty="0">
                <a:solidFill>
                  <a:schemeClr val="tx2"/>
                </a:solidFill>
                <a:latin typeface="Helvetica Neue" panose="020B0604020202020204"/>
              </a:rPr>
              <a:t>Cannot be applied if PVS1 is applied</a:t>
            </a:r>
          </a:p>
          <a:p>
            <a:pPr marL="548627" lvl="1" indent="-167636">
              <a:buChar char="·"/>
            </a:pPr>
            <a:r>
              <a:rPr lang="en-SG" sz="1600" dirty="0">
                <a:solidFill>
                  <a:schemeClr val="tx2"/>
                </a:solidFill>
                <a:latin typeface="Helvetica Neue" panose="020B0604020202020204"/>
              </a:rPr>
              <a:t>Not applied to repeat regions</a:t>
            </a:r>
          </a:p>
          <a:p>
            <a:pPr marL="91438" indent="-167636">
              <a:buChar char="·"/>
            </a:pPr>
            <a:r>
              <a:rPr lang="en-SG" sz="1600" dirty="0"/>
              <a:t>BP3: In-frame deletions/insertions in a </a:t>
            </a:r>
            <a:r>
              <a:rPr lang="en-SG" sz="1600" dirty="0">
                <a:solidFill>
                  <a:schemeClr val="tx2"/>
                </a:solidFill>
              </a:rPr>
              <a:t>repetitive region </a:t>
            </a:r>
            <a:r>
              <a:rPr lang="en-SG" sz="1600" dirty="0"/>
              <a:t>without a known function</a:t>
            </a:r>
          </a:p>
          <a:p>
            <a:pPr marL="91438" indent="-167636">
              <a:buChar char="·"/>
            </a:pPr>
            <a:r>
              <a:rPr lang="en-SG" sz="1600" dirty="0"/>
              <a:t>UCSC Genome Browser</a:t>
            </a:r>
          </a:p>
          <a:p>
            <a:pPr marL="91438" indent="-167636">
              <a:buChar char="·"/>
            </a:pPr>
            <a:endParaRPr lang="en-SG" sz="1600" dirty="0"/>
          </a:p>
          <a:p>
            <a:pPr marL="91438" indent="-167636">
              <a:buChar char="·"/>
            </a:pPr>
            <a:endParaRPr lang="en-SG" sz="1600" dirty="0"/>
          </a:p>
          <a:p>
            <a:pPr marL="0" indent="0">
              <a:buNone/>
            </a:pPr>
            <a:endParaRPr lang="en-SG" sz="1600" dirty="0"/>
          </a:p>
          <a:p>
            <a:pPr marL="91438" indent="-167636">
              <a:buChar char="·"/>
            </a:pPr>
            <a:r>
              <a:rPr lang="en-SG" sz="1600" dirty="0"/>
              <a:t>Tracks</a:t>
            </a:r>
          </a:p>
          <a:p>
            <a:pPr marL="91438" indent="-167636">
              <a:buChar char="·"/>
            </a:pPr>
            <a:endParaRPr lang="en-SG" sz="16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13</a:t>
            </a:fld>
            <a:endParaRPr sz="1100">
              <a:latin typeface="Helvetica Neue"/>
              <a:ea typeface="Helvetica Neue"/>
              <a:cs typeface="Helvetica Neue"/>
              <a:sym typeface="Helvetica Neue"/>
            </a:endParaRPr>
          </a:p>
        </p:txBody>
      </p:sp>
      <p:pic>
        <p:nvPicPr>
          <p:cNvPr id="5" name="Picture 4"/>
          <p:cNvPicPr>
            <a:picLocks noChangeAspect="1"/>
          </p:cNvPicPr>
          <p:nvPr/>
        </p:nvPicPr>
        <p:blipFill>
          <a:blip r:embed="rId3"/>
          <a:stretch>
            <a:fillRect/>
          </a:stretch>
        </p:blipFill>
        <p:spPr>
          <a:xfrm>
            <a:off x="709446" y="3104405"/>
            <a:ext cx="7725100" cy="884330"/>
          </a:xfrm>
          <a:prstGeom prst="rect">
            <a:avLst/>
          </a:prstGeom>
          <a:ln>
            <a:noFill/>
          </a:ln>
          <a:effectLst>
            <a:outerShdw blurRad="190500" dist="635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93856" y="4419107"/>
            <a:ext cx="8968978" cy="396220"/>
          </a:xfrm>
          <a:prstGeom prst="rect">
            <a:avLst/>
          </a:prstGeom>
          <a:effectLst>
            <a:outerShdw blurRad="139700" dist="76200" dir="2700000" algn="tl" rotWithShape="0">
              <a:prstClr val="black">
                <a:alpha val="40000"/>
              </a:prstClr>
            </a:outerShdw>
          </a:effectLst>
        </p:spPr>
      </p:pic>
    </p:spTree>
    <p:extLst>
      <p:ext uri="{BB962C8B-B14F-4D97-AF65-F5344CB8AC3E}">
        <p14:creationId xmlns:p14="http://schemas.microsoft.com/office/powerpoint/2010/main" val="315908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Computational &amp; Predictive data</a:t>
            </a:r>
            <a:endParaRPr dirty="0"/>
          </a:p>
        </p:txBody>
      </p:sp>
      <p:sp>
        <p:nvSpPr>
          <p:cNvPr id="383" name="Google Shape;383;p53"/>
          <p:cNvSpPr txBox="1">
            <a:spLocks noGrp="1"/>
          </p:cNvSpPr>
          <p:nvPr>
            <p:ph type="body" idx="1"/>
          </p:nvPr>
        </p:nvSpPr>
        <p:spPr>
          <a:xfrm>
            <a:off x="356615" y="1047750"/>
            <a:ext cx="8539735" cy="3516756"/>
          </a:xfrm>
          <a:prstGeom prst="rect">
            <a:avLst/>
          </a:prstGeom>
        </p:spPr>
        <p:txBody>
          <a:bodyPr spcFirstLastPara="1" wrap="square" lIns="68575" tIns="67500" rIns="68575" bIns="67500" anchor="t" anchorCtr="0">
            <a:noAutofit/>
          </a:bodyPr>
          <a:lstStyle/>
          <a:p>
            <a:pPr marL="91438" indent="-167636">
              <a:buChar char="·"/>
            </a:pPr>
            <a:r>
              <a:rPr lang="en-SG" sz="1550" dirty="0"/>
              <a:t>PVS1: Predicted null variant (nonsense, frameshift, canonical ±1 or 2 splice sites) in a gene where Loss Of Function is a </a:t>
            </a:r>
            <a:r>
              <a:rPr lang="en-SG" sz="1550" dirty="0">
                <a:solidFill>
                  <a:schemeClr val="tx2"/>
                </a:solidFill>
              </a:rPr>
              <a:t>known mechanism of disease</a:t>
            </a:r>
            <a:r>
              <a:rPr lang="en-SG" sz="1550" dirty="0"/>
              <a:t>. </a:t>
            </a:r>
          </a:p>
          <a:p>
            <a:pPr marL="361950" lvl="1" indent="-166688">
              <a:buChar char="·"/>
            </a:pPr>
            <a:r>
              <a:rPr lang="en-SG" sz="1550" dirty="0">
                <a:latin typeface="Helvetica Neue" panose="020B0604020202020204"/>
              </a:rPr>
              <a:t>Beware of genes where LOF is </a:t>
            </a:r>
            <a:r>
              <a:rPr lang="en-SG" sz="1550" dirty="0">
                <a:solidFill>
                  <a:schemeClr val="tx2"/>
                </a:solidFill>
                <a:latin typeface="Helvetica Neue" panose="020B0604020202020204"/>
              </a:rPr>
              <a:t>not</a:t>
            </a:r>
            <a:r>
              <a:rPr lang="en-SG" sz="1550" dirty="0">
                <a:latin typeface="Helvetica Neue" panose="020B0604020202020204"/>
              </a:rPr>
              <a:t> a known disease mechanism (e.g. MYH7)</a:t>
            </a:r>
          </a:p>
          <a:p>
            <a:pPr marL="361950" lvl="1" indent="-166688">
              <a:buChar char="·"/>
            </a:pPr>
            <a:r>
              <a:rPr lang="en-SG" sz="1550" dirty="0">
                <a:latin typeface="Helvetica Neue" panose="020B0604020202020204"/>
              </a:rPr>
              <a:t>Use caution interpreting LOF variants at the </a:t>
            </a:r>
            <a:r>
              <a:rPr lang="en-SG" sz="1550" dirty="0">
                <a:solidFill>
                  <a:schemeClr val="tx2"/>
                </a:solidFill>
                <a:latin typeface="Helvetica Neue" panose="020B0604020202020204"/>
              </a:rPr>
              <a:t>extreme 3′ end of a gene</a:t>
            </a:r>
          </a:p>
          <a:p>
            <a:pPr marL="361950" lvl="1" indent="-166688">
              <a:buChar char="·"/>
            </a:pPr>
            <a:r>
              <a:rPr lang="en-SG" sz="1550" dirty="0">
                <a:latin typeface="Helvetica Neue" panose="020B0604020202020204"/>
              </a:rPr>
              <a:t>Use caution in the presence of multiple transcripts (search for biological relevant transcript)</a:t>
            </a:r>
          </a:p>
          <a:p>
            <a:pPr marL="361950" lvl="1" indent="-166688">
              <a:buChar char="·"/>
            </a:pPr>
            <a:r>
              <a:rPr lang="en-SG" sz="1550" dirty="0">
                <a:latin typeface="Helvetica Neue" panose="020B0604020202020204"/>
              </a:rPr>
              <a:t>Given the weighting and impact of this criterion, accounting for these considerations can be critical</a:t>
            </a:r>
          </a:p>
          <a:p>
            <a:pPr marL="548627" lvl="1" indent="-167636">
              <a:buChar char="·"/>
            </a:pPr>
            <a:endParaRPr lang="en-SG" sz="1600" dirty="0">
              <a:latin typeface="Helvetica Neue" panose="020B0604020202020204"/>
            </a:endParaRPr>
          </a:p>
          <a:p>
            <a:pPr marL="91438" indent="-167636">
              <a:buChar char="·"/>
            </a:pPr>
            <a:endParaRPr lang="en-SG" sz="16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14</a:t>
            </a:fld>
            <a:endParaRPr sz="1100">
              <a:latin typeface="Helvetica Neue"/>
              <a:ea typeface="Helvetica Neue"/>
              <a:cs typeface="Helvetica Neue"/>
              <a:sym typeface="Helvetica Neue"/>
            </a:endParaRPr>
          </a:p>
        </p:txBody>
      </p:sp>
      <p:pic>
        <p:nvPicPr>
          <p:cNvPr id="5" name="Picture 4"/>
          <p:cNvPicPr>
            <a:picLocks noChangeAspect="1"/>
          </p:cNvPicPr>
          <p:nvPr/>
        </p:nvPicPr>
        <p:blipFill rotWithShape="1">
          <a:blip r:embed="rId3"/>
          <a:srcRect b="22346"/>
          <a:stretch/>
        </p:blipFill>
        <p:spPr>
          <a:xfrm>
            <a:off x="1253317" y="2947143"/>
            <a:ext cx="2971624" cy="997022"/>
          </a:xfrm>
          <a:prstGeom prst="rect">
            <a:avLst/>
          </a:prstGeom>
          <a:ln>
            <a:noFill/>
          </a:ln>
          <a:effectLst>
            <a:outerShdw blurRad="152400" dist="38100" dir="2700000" algn="tl" rotWithShape="0">
              <a:prstClr val="black">
                <a:alpha val="40000"/>
              </a:prstClr>
            </a:outerShdw>
          </a:effectLst>
        </p:spPr>
      </p:pic>
      <p:pic>
        <p:nvPicPr>
          <p:cNvPr id="3" name="Picture 2"/>
          <p:cNvPicPr>
            <a:picLocks noChangeAspect="1"/>
          </p:cNvPicPr>
          <p:nvPr/>
        </p:nvPicPr>
        <p:blipFill>
          <a:blip r:embed="rId4"/>
          <a:stretch>
            <a:fillRect/>
          </a:stretch>
        </p:blipFill>
        <p:spPr>
          <a:xfrm>
            <a:off x="4680196" y="2947143"/>
            <a:ext cx="3990856" cy="1626104"/>
          </a:xfrm>
          <a:prstGeom prst="rect">
            <a:avLst/>
          </a:prstGeom>
          <a:ln>
            <a:noFill/>
          </a:ln>
          <a:effectLst>
            <a:outerShdw blurRad="152400" dist="38100" dir="2700000" algn="tl" rotWithShape="0">
              <a:prstClr val="black">
                <a:alpha val="40000"/>
              </a:prstClr>
            </a:outerShdw>
          </a:effectLst>
        </p:spPr>
      </p:pic>
      <p:pic>
        <p:nvPicPr>
          <p:cNvPr id="2" name="Picture 1"/>
          <p:cNvPicPr>
            <a:picLocks noChangeAspect="1"/>
          </p:cNvPicPr>
          <p:nvPr/>
        </p:nvPicPr>
        <p:blipFill>
          <a:blip r:embed="rId5"/>
          <a:stretch>
            <a:fillRect/>
          </a:stretch>
        </p:blipFill>
        <p:spPr>
          <a:xfrm>
            <a:off x="593720" y="3999094"/>
            <a:ext cx="4290817" cy="1074890"/>
          </a:xfrm>
          <a:prstGeom prst="rect">
            <a:avLst/>
          </a:prstGeom>
          <a:ln>
            <a:noFill/>
          </a:ln>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198599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Computational &amp; Predictive data</a:t>
            </a:r>
            <a:endParaRPr dirty="0"/>
          </a:p>
        </p:txBody>
      </p:sp>
      <p:sp>
        <p:nvSpPr>
          <p:cNvPr id="383" name="Google Shape;383;p53"/>
          <p:cNvSpPr txBox="1">
            <a:spLocks noGrp="1"/>
          </p:cNvSpPr>
          <p:nvPr>
            <p:ph type="body" idx="1"/>
          </p:nvPr>
        </p:nvSpPr>
        <p:spPr>
          <a:xfrm>
            <a:off x="356616" y="962024"/>
            <a:ext cx="8430893" cy="3418479"/>
          </a:xfrm>
          <a:prstGeom prst="rect">
            <a:avLst/>
          </a:prstGeom>
        </p:spPr>
        <p:txBody>
          <a:bodyPr spcFirstLastPara="1" wrap="square" lIns="68575" tIns="67500" rIns="68575" bIns="67500" anchor="t" anchorCtr="0">
            <a:noAutofit/>
          </a:bodyPr>
          <a:lstStyle/>
          <a:p>
            <a:pPr marL="91438" indent="-167636">
              <a:buChar char="·"/>
            </a:pPr>
            <a:r>
              <a:rPr lang="en-SG" sz="1800" dirty="0"/>
              <a:t>Nonsense: Base change of variant creates a premature stop codon </a:t>
            </a:r>
          </a:p>
          <a:p>
            <a:pPr marL="91438" indent="-167636">
              <a:buChar char="·"/>
            </a:pPr>
            <a:r>
              <a:rPr lang="en-SG" sz="1800" dirty="0"/>
              <a:t>Frameshift: Changes reading frame, may create a premature stop codon</a:t>
            </a:r>
          </a:p>
          <a:p>
            <a:pPr marL="91438" indent="-167636">
              <a:buChar char="·"/>
            </a:pPr>
            <a:r>
              <a:rPr lang="en-SG" sz="1800" dirty="0"/>
              <a:t>Splicing: loss or gain of splice sites may lead to changes in the transcribed sequence or cause a frameshift or premature stop codon</a:t>
            </a:r>
          </a:p>
          <a:p>
            <a:pPr marL="91438" indent="-167636">
              <a:buChar char="·"/>
            </a:pPr>
            <a:r>
              <a:rPr lang="en-SG" sz="1800" dirty="0"/>
              <a:t>Premature stops occurring </a:t>
            </a:r>
            <a:r>
              <a:rPr lang="en-SG" sz="1800" dirty="0">
                <a:solidFill>
                  <a:schemeClr val="tx2"/>
                </a:solidFill>
              </a:rPr>
              <a:t>before the last 50 bases </a:t>
            </a:r>
            <a:r>
              <a:rPr lang="en-SG" sz="1800" dirty="0"/>
              <a:t>of the </a:t>
            </a:r>
            <a:r>
              <a:rPr lang="en-SG" sz="1800" dirty="0">
                <a:solidFill>
                  <a:schemeClr val="tx2"/>
                </a:solidFill>
              </a:rPr>
              <a:t>second last exon </a:t>
            </a:r>
            <a:r>
              <a:rPr lang="en-SG" sz="1800" dirty="0"/>
              <a:t>lead to Nonsense Mediated Decay</a:t>
            </a:r>
          </a:p>
          <a:p>
            <a:pPr marL="0" indent="0">
              <a:buNone/>
            </a:pPr>
            <a:endParaRPr lang="en-SG" sz="18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15</a:t>
            </a:fld>
            <a:endParaRPr sz="1100">
              <a:latin typeface="Helvetica Neue"/>
              <a:ea typeface="Helvetica Neue"/>
              <a:cs typeface="Helvetica Neue"/>
              <a:sym typeface="Helvetica Neue"/>
            </a:endParaRPr>
          </a:p>
        </p:txBody>
      </p:sp>
      <p:pic>
        <p:nvPicPr>
          <p:cNvPr id="5" name="Picture 4"/>
          <p:cNvPicPr>
            <a:picLocks noChangeAspect="1"/>
          </p:cNvPicPr>
          <p:nvPr/>
        </p:nvPicPr>
        <p:blipFill>
          <a:blip r:embed="rId3"/>
          <a:stretch>
            <a:fillRect/>
          </a:stretch>
        </p:blipFill>
        <p:spPr>
          <a:xfrm>
            <a:off x="160261" y="3002856"/>
            <a:ext cx="3623657" cy="1574644"/>
          </a:xfrm>
          <a:prstGeom prst="rect">
            <a:avLst/>
          </a:prstGeom>
          <a:ln>
            <a:noFill/>
          </a:ln>
          <a:effectLst>
            <a:outerShdw blurRad="190500" dist="508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2110987" y="3713977"/>
            <a:ext cx="3388312" cy="1300211"/>
          </a:xfrm>
          <a:prstGeom prst="rect">
            <a:avLst/>
          </a:prstGeom>
          <a:noFill/>
          <a:ln>
            <a:noFill/>
          </a:ln>
          <a:effectLst>
            <a:outerShdw blurRad="190500" dist="50800" dir="2700000" algn="tl" rotWithShape="0">
              <a:prstClr val="black">
                <a:alpha val="40000"/>
              </a:prstClr>
            </a:outerShdw>
          </a:effectLst>
        </p:spPr>
      </p:pic>
      <p:grpSp>
        <p:nvGrpSpPr>
          <p:cNvPr id="3" name="Group 2"/>
          <p:cNvGrpSpPr/>
          <p:nvPr/>
        </p:nvGrpSpPr>
        <p:grpSpPr>
          <a:xfrm>
            <a:off x="5452000" y="3091458"/>
            <a:ext cx="3603339" cy="1289045"/>
            <a:chOff x="5409369" y="3399283"/>
            <a:chExt cx="3603339" cy="1289045"/>
          </a:xfrm>
        </p:grpSpPr>
        <p:grpSp>
          <p:nvGrpSpPr>
            <p:cNvPr id="2" name="Group 1"/>
            <p:cNvGrpSpPr/>
            <p:nvPr/>
          </p:nvGrpSpPr>
          <p:grpSpPr>
            <a:xfrm>
              <a:off x="5562492" y="3399283"/>
              <a:ext cx="3450216" cy="1289045"/>
              <a:chOff x="5562492" y="3399283"/>
              <a:chExt cx="3450216" cy="1289045"/>
            </a:xfrm>
          </p:grpSpPr>
          <p:pic>
            <p:nvPicPr>
              <p:cNvPr id="6" name="Picture 5"/>
              <p:cNvPicPr>
                <a:picLocks noChangeAspect="1"/>
              </p:cNvPicPr>
              <p:nvPr/>
            </p:nvPicPr>
            <p:blipFill>
              <a:blip r:embed="rId5"/>
              <a:stretch>
                <a:fillRect/>
              </a:stretch>
            </p:blipFill>
            <p:spPr>
              <a:xfrm>
                <a:off x="5562492" y="3713978"/>
                <a:ext cx="3450216" cy="974350"/>
              </a:xfrm>
              <a:prstGeom prst="rect">
                <a:avLst/>
              </a:prstGeom>
            </p:spPr>
          </p:pic>
          <p:sp>
            <p:nvSpPr>
              <p:cNvPr id="7" name="TextBox 6"/>
              <p:cNvSpPr txBox="1"/>
              <p:nvPr/>
            </p:nvSpPr>
            <p:spPr>
              <a:xfrm>
                <a:off x="5816361" y="3399283"/>
                <a:ext cx="3034341" cy="253916"/>
              </a:xfrm>
              <a:prstGeom prst="rect">
                <a:avLst/>
              </a:prstGeom>
              <a:noFill/>
            </p:spPr>
            <p:txBody>
              <a:bodyPr wrap="square" rtlCol="0">
                <a:spAutoFit/>
              </a:bodyPr>
              <a:lstStyle/>
              <a:p>
                <a:pPr algn="ctr"/>
                <a:r>
                  <a:rPr lang="en-GB" sz="1050" dirty="0"/>
                  <a:t>Premature Stop codon positions</a:t>
                </a:r>
              </a:p>
            </p:txBody>
          </p:sp>
          <p:sp>
            <p:nvSpPr>
              <p:cNvPr id="9" name="TextBox 8"/>
              <p:cNvSpPr txBox="1"/>
              <p:nvPr/>
            </p:nvSpPr>
            <p:spPr>
              <a:xfrm>
                <a:off x="7439793" y="3813984"/>
                <a:ext cx="1069675" cy="219291"/>
              </a:xfrm>
              <a:prstGeom prst="rect">
                <a:avLst/>
              </a:prstGeom>
              <a:noFill/>
            </p:spPr>
            <p:txBody>
              <a:bodyPr wrap="square" rtlCol="0">
                <a:spAutoFit/>
              </a:bodyPr>
              <a:lstStyle/>
              <a:p>
                <a:pPr algn="ctr"/>
                <a:r>
                  <a:rPr lang="en-GB" sz="825" dirty="0">
                    <a:solidFill>
                      <a:schemeClr val="tx2"/>
                    </a:solidFill>
                  </a:rPr>
                  <a:t>Last Exon</a:t>
                </a:r>
              </a:p>
            </p:txBody>
          </p:sp>
        </p:grpSp>
        <p:sp>
          <p:nvSpPr>
            <p:cNvPr id="10" name="TextBox 9"/>
            <p:cNvSpPr txBox="1"/>
            <p:nvPr/>
          </p:nvSpPr>
          <p:spPr>
            <a:xfrm>
              <a:off x="5409369" y="3803788"/>
              <a:ext cx="1614904" cy="219291"/>
            </a:xfrm>
            <a:prstGeom prst="rect">
              <a:avLst/>
            </a:prstGeom>
            <a:noFill/>
          </p:spPr>
          <p:txBody>
            <a:bodyPr wrap="square" rtlCol="0">
              <a:spAutoFit/>
            </a:bodyPr>
            <a:lstStyle/>
            <a:p>
              <a:pPr algn="ctr"/>
              <a:r>
                <a:rPr lang="en-GB" sz="825" dirty="0">
                  <a:solidFill>
                    <a:schemeClr val="tx2"/>
                  </a:solidFill>
                </a:rPr>
                <a:t>Second Last Exon</a:t>
              </a:r>
            </a:p>
          </p:txBody>
        </p:sp>
      </p:grpSp>
    </p:spTree>
    <p:extLst>
      <p:ext uri="{BB962C8B-B14F-4D97-AF65-F5344CB8AC3E}">
        <p14:creationId xmlns:p14="http://schemas.microsoft.com/office/powerpoint/2010/main" val="971912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8" name="Group 7"/>
          <p:cNvGrpSpPr/>
          <p:nvPr/>
        </p:nvGrpSpPr>
        <p:grpSpPr>
          <a:xfrm>
            <a:off x="414998" y="904359"/>
            <a:ext cx="8328283" cy="1225778"/>
            <a:chOff x="393356" y="169333"/>
            <a:chExt cx="7157774" cy="1135864"/>
          </a:xfrm>
        </p:grpSpPr>
        <p:pic>
          <p:nvPicPr>
            <p:cNvPr id="9" name="Picture 8"/>
            <p:cNvPicPr>
              <a:picLocks noChangeAspect="1"/>
            </p:cNvPicPr>
            <p:nvPr/>
          </p:nvPicPr>
          <p:blipFill rotWithShape="1">
            <a:blip r:embed="rId3"/>
            <a:srcRect t="13" b="91705"/>
            <a:stretch/>
          </p:blipFill>
          <p:spPr>
            <a:xfrm>
              <a:off x="393356" y="169333"/>
              <a:ext cx="7157774" cy="474134"/>
            </a:xfrm>
            <a:prstGeom prst="rect">
              <a:avLst/>
            </a:prstGeom>
          </p:spPr>
        </p:pic>
        <p:pic>
          <p:nvPicPr>
            <p:cNvPr id="10" name="Picture 9"/>
            <p:cNvPicPr>
              <a:picLocks noChangeAspect="1"/>
            </p:cNvPicPr>
            <p:nvPr/>
          </p:nvPicPr>
          <p:blipFill rotWithShape="1">
            <a:blip r:embed="rId3"/>
            <a:srcRect t="46294" b="42077"/>
            <a:stretch/>
          </p:blipFill>
          <p:spPr>
            <a:xfrm>
              <a:off x="393356" y="639441"/>
              <a:ext cx="7157774" cy="665756"/>
            </a:xfrm>
            <a:prstGeom prst="rect">
              <a:avLst/>
            </a:prstGeom>
          </p:spPr>
        </p:pic>
      </p:grpSp>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Functional Data</a:t>
            </a:r>
            <a:endParaRPr dirty="0"/>
          </a:p>
        </p:txBody>
      </p:sp>
      <p:sp>
        <p:nvSpPr>
          <p:cNvPr id="383" name="Google Shape;383;p53"/>
          <p:cNvSpPr txBox="1">
            <a:spLocks noGrp="1"/>
          </p:cNvSpPr>
          <p:nvPr>
            <p:ph type="body" idx="1"/>
          </p:nvPr>
        </p:nvSpPr>
        <p:spPr>
          <a:xfrm>
            <a:off x="356484" y="2072987"/>
            <a:ext cx="8386797" cy="2523418"/>
          </a:xfrm>
          <a:prstGeom prst="rect">
            <a:avLst/>
          </a:prstGeom>
        </p:spPr>
        <p:txBody>
          <a:bodyPr spcFirstLastPara="1" wrap="square" lIns="68575" tIns="67500" rIns="68575" bIns="67500" anchor="t" anchorCtr="0">
            <a:noAutofit/>
          </a:bodyPr>
          <a:lstStyle/>
          <a:p>
            <a:pPr marL="91438" indent="-167636">
              <a:buChar char="·"/>
            </a:pPr>
            <a:r>
              <a:rPr lang="en-SG" sz="1600" dirty="0"/>
              <a:t>PS3/BS3: Well established functional studies show a deleterious effect/ show no deleterious effect</a:t>
            </a:r>
          </a:p>
          <a:p>
            <a:pPr marL="548627" lvl="1" indent="-167636">
              <a:buChar char="·"/>
            </a:pPr>
            <a:r>
              <a:rPr lang="en-SG" sz="1600" dirty="0">
                <a:latin typeface="Helvetica Neue" panose="020B0604020202020204"/>
              </a:rPr>
              <a:t>Assays should be well validated or linked to the phenotype, and </a:t>
            </a:r>
            <a:r>
              <a:rPr lang="en-SG" sz="1600" dirty="0">
                <a:solidFill>
                  <a:schemeClr val="tx2"/>
                </a:solidFill>
                <a:latin typeface="Helvetica Neue" panose="020B0604020202020204"/>
              </a:rPr>
              <a:t>relevant to disease mechanism and manifestation</a:t>
            </a:r>
            <a:r>
              <a:rPr lang="en-SG" sz="1600" dirty="0">
                <a:latin typeface="Helvetica Neue" panose="020B0604020202020204"/>
              </a:rPr>
              <a:t> </a:t>
            </a:r>
          </a:p>
          <a:p>
            <a:pPr marL="548627" lvl="1" indent="-167636">
              <a:buChar char="·"/>
            </a:pPr>
            <a:r>
              <a:rPr lang="en-SG" sz="1600" dirty="0">
                <a:solidFill>
                  <a:schemeClr val="tx2"/>
                </a:solidFill>
                <a:latin typeface="Helvetica Neue" panose="020B0604020202020204"/>
              </a:rPr>
              <a:t>Variant-level evidence </a:t>
            </a:r>
            <a:r>
              <a:rPr lang="en-SG" sz="1600" dirty="0">
                <a:latin typeface="Helvetica Neue" panose="020B0604020202020204"/>
              </a:rPr>
              <a:t>needed to satisfy PS3 or BS3 criteria</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16</a:t>
            </a:fld>
            <a:endParaRPr sz="1100">
              <a:latin typeface="Helvetica Neue"/>
              <a:ea typeface="Helvetica Neue"/>
              <a:cs typeface="Helvetica Neue"/>
              <a:sym typeface="Helvetica Neue"/>
            </a:endParaRPr>
          </a:p>
        </p:txBody>
      </p:sp>
      <p:pic>
        <p:nvPicPr>
          <p:cNvPr id="11" name="Picture 10"/>
          <p:cNvPicPr>
            <a:picLocks noChangeAspect="1"/>
          </p:cNvPicPr>
          <p:nvPr/>
        </p:nvPicPr>
        <p:blipFill>
          <a:blip r:embed="rId4"/>
          <a:stretch>
            <a:fillRect/>
          </a:stretch>
        </p:blipFill>
        <p:spPr>
          <a:xfrm>
            <a:off x="4664864" y="3530870"/>
            <a:ext cx="3602313" cy="1485863"/>
          </a:xfrm>
          <a:prstGeom prst="rect">
            <a:avLst/>
          </a:prstGeom>
          <a:ln>
            <a:noFill/>
          </a:ln>
          <a:effectLst>
            <a:outerShdw blurRad="177800" dist="50800" dir="2700000" algn="tl" rotWithShape="0">
              <a:schemeClr val="tx1">
                <a:alpha val="40000"/>
              </a:schemeClr>
            </a:outerShdw>
          </a:effectLst>
        </p:spPr>
      </p:pic>
      <p:sp>
        <p:nvSpPr>
          <p:cNvPr id="2" name="Rectangle 1"/>
          <p:cNvSpPr/>
          <p:nvPr/>
        </p:nvSpPr>
        <p:spPr>
          <a:xfrm>
            <a:off x="-114300" y="3488972"/>
            <a:ext cx="4572000" cy="1569660"/>
          </a:xfrm>
          <a:prstGeom prst="rect">
            <a:avLst/>
          </a:prstGeom>
        </p:spPr>
        <p:txBody>
          <a:bodyPr>
            <a:spAutoFit/>
          </a:bodyPr>
          <a:lstStyle/>
          <a:p>
            <a:pPr marL="1005815" lvl="2" indent="-167636">
              <a:buChar char="·"/>
            </a:pPr>
            <a:r>
              <a:rPr lang="en-SG" sz="1600" dirty="0">
                <a:latin typeface="Helvetica Neue" panose="020B0604020202020204"/>
              </a:rPr>
              <a:t>e.g. An in-vitro assay of enzyme activity implicates the gene encoding the non-functional enzyme but </a:t>
            </a:r>
            <a:r>
              <a:rPr lang="en-SG" sz="1600" dirty="0">
                <a:solidFill>
                  <a:schemeClr val="tx1"/>
                </a:solidFill>
                <a:latin typeface="Helvetica Neue" panose="020B0604020202020204"/>
              </a:rPr>
              <a:t>does not isolate </a:t>
            </a:r>
            <a:r>
              <a:rPr lang="en-SG" sz="1600" dirty="0">
                <a:latin typeface="Helvetica Neue" panose="020B0604020202020204"/>
              </a:rPr>
              <a:t>a specific </a:t>
            </a:r>
            <a:r>
              <a:rPr lang="en-SG" sz="1600" dirty="0">
                <a:latin typeface="Helvetica Neue" panose="020B0604020202020204"/>
                <a:cs typeface="Calibri" panose="020F0502020204030204" pitchFamily="34" charset="0"/>
              </a:rPr>
              <a:t>variant’s effect, and therefore would not meet PS3 criteria but might be relevant for PP4</a:t>
            </a:r>
          </a:p>
        </p:txBody>
      </p:sp>
    </p:spTree>
    <p:extLst>
      <p:ext uri="{BB962C8B-B14F-4D97-AF65-F5344CB8AC3E}">
        <p14:creationId xmlns:p14="http://schemas.microsoft.com/office/powerpoint/2010/main" val="927503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Functional Data</a:t>
            </a:r>
            <a:endParaRPr dirty="0"/>
          </a:p>
        </p:txBody>
      </p:sp>
      <p:sp>
        <p:nvSpPr>
          <p:cNvPr id="383" name="Google Shape;383;p53"/>
          <p:cNvSpPr txBox="1">
            <a:spLocks noGrp="1"/>
          </p:cNvSpPr>
          <p:nvPr>
            <p:ph type="body" idx="1"/>
          </p:nvPr>
        </p:nvSpPr>
        <p:spPr>
          <a:xfrm>
            <a:off x="356616" y="981075"/>
            <a:ext cx="3801047" cy="1700064"/>
          </a:xfrm>
          <a:prstGeom prst="rect">
            <a:avLst/>
          </a:prstGeom>
        </p:spPr>
        <p:txBody>
          <a:bodyPr spcFirstLastPara="1" wrap="square" lIns="68575" tIns="67500" rIns="68575" bIns="67500" anchor="t" anchorCtr="0">
            <a:noAutofit/>
          </a:bodyPr>
          <a:lstStyle/>
          <a:p>
            <a:pPr marL="91438" indent="-167636">
              <a:buChar char="·"/>
            </a:pPr>
            <a:r>
              <a:rPr lang="en-SG" sz="1800" dirty="0"/>
              <a:t>PM1: Missense variant in mutational hotspot or well studied functional domain </a:t>
            </a:r>
            <a:r>
              <a:rPr lang="en-SG" sz="1800" dirty="0">
                <a:solidFill>
                  <a:schemeClr val="tx2"/>
                </a:solidFill>
              </a:rPr>
              <a:t>without benign variation</a:t>
            </a:r>
          </a:p>
          <a:p>
            <a:pPr marL="548627" lvl="1" indent="-167636">
              <a:buChar char="·"/>
            </a:pPr>
            <a:r>
              <a:rPr lang="en-SG" dirty="0">
                <a:solidFill>
                  <a:schemeClr val="tx2"/>
                </a:solidFill>
                <a:latin typeface="Helvetica Neue" panose="020B0604020202020204"/>
              </a:rPr>
              <a:t>Not meant for truncations</a:t>
            </a:r>
          </a:p>
          <a:p>
            <a:pPr marL="91438" indent="-167636">
              <a:buChar char="·"/>
            </a:pPr>
            <a:endParaRPr lang="en-SG" sz="18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17</a:t>
            </a:fld>
            <a:endParaRPr sz="1100">
              <a:latin typeface="Helvetica Neue"/>
              <a:ea typeface="Helvetica Neue"/>
              <a:cs typeface="Helvetica Neue"/>
              <a:sym typeface="Helvetica Neue"/>
            </a:endParaRPr>
          </a:p>
        </p:txBody>
      </p:sp>
      <p:sp>
        <p:nvSpPr>
          <p:cNvPr id="5" name="Google Shape;383;p53"/>
          <p:cNvSpPr txBox="1">
            <a:spLocks noGrp="1"/>
          </p:cNvSpPr>
          <p:nvPr>
            <p:ph type="body" idx="1"/>
          </p:nvPr>
        </p:nvSpPr>
        <p:spPr>
          <a:xfrm>
            <a:off x="3867150" y="3429160"/>
            <a:ext cx="4777483" cy="1230406"/>
          </a:xfrm>
          <a:prstGeom prst="rect">
            <a:avLst/>
          </a:prstGeom>
        </p:spPr>
        <p:txBody>
          <a:bodyPr spcFirstLastPara="1" wrap="square" lIns="68575" tIns="67500" rIns="68575" bIns="67500" anchor="t" anchorCtr="0">
            <a:noAutofit/>
          </a:bodyPr>
          <a:lstStyle/>
          <a:p>
            <a:pPr marL="91438" indent="-167636">
              <a:buChar char="·"/>
            </a:pPr>
            <a:r>
              <a:rPr lang="en-SG" sz="1800" dirty="0"/>
              <a:t>PP2: Missense in gene with </a:t>
            </a:r>
            <a:r>
              <a:rPr lang="en-SG" sz="1800" dirty="0">
                <a:solidFill>
                  <a:schemeClr val="tx2"/>
                </a:solidFill>
              </a:rPr>
              <a:t>low rate of benign missense variants </a:t>
            </a:r>
            <a:r>
              <a:rPr lang="en-SG" sz="1800" dirty="0"/>
              <a:t>and </a:t>
            </a:r>
            <a:r>
              <a:rPr lang="en-SG" sz="1800" dirty="0">
                <a:solidFill>
                  <a:schemeClr val="tx2"/>
                </a:solidFill>
              </a:rPr>
              <a:t>pathogenic missenses common</a:t>
            </a:r>
          </a:p>
        </p:txBody>
      </p:sp>
      <p:pic>
        <p:nvPicPr>
          <p:cNvPr id="6" name="Picture 5"/>
          <p:cNvPicPr>
            <a:picLocks noChangeAspect="1"/>
          </p:cNvPicPr>
          <p:nvPr/>
        </p:nvPicPr>
        <p:blipFill>
          <a:blip r:embed="rId3"/>
          <a:stretch>
            <a:fillRect/>
          </a:stretch>
        </p:blipFill>
        <p:spPr>
          <a:xfrm>
            <a:off x="4190892" y="570875"/>
            <a:ext cx="4636310" cy="2196146"/>
          </a:xfrm>
          <a:prstGeom prst="rect">
            <a:avLst/>
          </a:prstGeom>
          <a:ln>
            <a:noFill/>
          </a:ln>
          <a:effectLst>
            <a:outerShdw blurRad="190500" dist="50800" dir="2700000" algn="tl" rotWithShape="0">
              <a:prstClr val="black">
                <a:alpha val="40000"/>
              </a:prstClr>
            </a:outerShdw>
          </a:effectLst>
        </p:spPr>
      </p:pic>
      <p:sp>
        <p:nvSpPr>
          <p:cNvPr id="7" name="Rectangle 6"/>
          <p:cNvSpPr/>
          <p:nvPr/>
        </p:nvSpPr>
        <p:spPr>
          <a:xfrm>
            <a:off x="4562367" y="2813957"/>
            <a:ext cx="4264835" cy="473206"/>
          </a:xfrm>
          <a:prstGeom prst="rect">
            <a:avLst/>
          </a:prstGeom>
        </p:spPr>
        <p:txBody>
          <a:bodyPr wrap="square">
            <a:spAutoFit/>
          </a:bodyPr>
          <a:lstStyle/>
          <a:p>
            <a:r>
              <a:rPr lang="en-GB" sz="825" dirty="0"/>
              <a:t>Su, Bing-Nan et al. “Global spectrum of USH2A mutation in inherited retinal dystrophies: Prompt message for development of base editing therapy.” Frontiers in aging neuroscience vol. 14 948279. 10 Aug. 2022, doi:10.3389/fnagi.2022.948279</a:t>
            </a:r>
          </a:p>
        </p:txBody>
      </p:sp>
      <p:pic>
        <p:nvPicPr>
          <p:cNvPr id="8" name="Picture 7"/>
          <p:cNvPicPr>
            <a:picLocks noChangeAspect="1"/>
          </p:cNvPicPr>
          <p:nvPr/>
        </p:nvPicPr>
        <p:blipFill>
          <a:blip r:embed="rId4"/>
          <a:stretch>
            <a:fillRect/>
          </a:stretch>
        </p:blipFill>
        <p:spPr>
          <a:xfrm>
            <a:off x="888755" y="2681139"/>
            <a:ext cx="2832334" cy="2299252"/>
          </a:xfrm>
          <a:prstGeom prst="rect">
            <a:avLst/>
          </a:prstGeom>
          <a:ln>
            <a:noFill/>
          </a:ln>
          <a:effectLst>
            <a:outerShdw blurRad="190500" dist="50800" dir="2700000" algn="tl" rotWithShape="0">
              <a:prstClr val="black">
                <a:alpha val="40000"/>
              </a:prstClr>
            </a:outerShdw>
          </a:effectLst>
        </p:spPr>
      </p:pic>
      <p:sp>
        <p:nvSpPr>
          <p:cNvPr id="2" name="Rectangle 1"/>
          <p:cNvSpPr/>
          <p:nvPr/>
        </p:nvSpPr>
        <p:spPr>
          <a:xfrm>
            <a:off x="950119" y="3844472"/>
            <a:ext cx="892969" cy="248897"/>
          </a:xfrm>
          <a:prstGeom prst="rect">
            <a:avLst/>
          </a:prstGeom>
          <a:noFill/>
          <a:ln w="28575"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1050"/>
          </a:p>
        </p:txBody>
      </p:sp>
    </p:spTree>
    <p:extLst>
      <p:ext uri="{BB962C8B-B14F-4D97-AF65-F5344CB8AC3E}">
        <p14:creationId xmlns:p14="http://schemas.microsoft.com/office/powerpoint/2010/main" val="3331398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5" name="Group 4"/>
          <p:cNvGrpSpPr/>
          <p:nvPr/>
        </p:nvGrpSpPr>
        <p:grpSpPr>
          <a:xfrm>
            <a:off x="356484" y="935246"/>
            <a:ext cx="8328283" cy="1088729"/>
            <a:chOff x="393356" y="169333"/>
            <a:chExt cx="7157774" cy="1008870"/>
          </a:xfrm>
        </p:grpSpPr>
        <p:pic>
          <p:nvPicPr>
            <p:cNvPr id="6" name="Picture 5"/>
            <p:cNvPicPr>
              <a:picLocks noChangeAspect="1"/>
            </p:cNvPicPr>
            <p:nvPr/>
          </p:nvPicPr>
          <p:blipFill rotWithShape="1">
            <a:blip r:embed="rId3"/>
            <a:srcRect t="13" b="91705"/>
            <a:stretch/>
          </p:blipFill>
          <p:spPr>
            <a:xfrm>
              <a:off x="393356" y="169333"/>
              <a:ext cx="7157774" cy="474134"/>
            </a:xfrm>
            <a:prstGeom prst="rect">
              <a:avLst/>
            </a:prstGeom>
          </p:spPr>
        </p:pic>
        <p:pic>
          <p:nvPicPr>
            <p:cNvPr id="7" name="Picture 6"/>
            <p:cNvPicPr>
              <a:picLocks noChangeAspect="1"/>
            </p:cNvPicPr>
            <p:nvPr/>
          </p:nvPicPr>
          <p:blipFill rotWithShape="1">
            <a:blip r:embed="rId3"/>
            <a:srcRect t="57416" b="32578"/>
            <a:stretch/>
          </p:blipFill>
          <p:spPr>
            <a:xfrm>
              <a:off x="393356" y="605391"/>
              <a:ext cx="7157774" cy="572812"/>
            </a:xfrm>
            <a:prstGeom prst="rect">
              <a:avLst/>
            </a:prstGeom>
          </p:spPr>
        </p:pic>
      </p:grpSp>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Segregation data</a:t>
            </a:r>
            <a:endParaRPr dirty="0"/>
          </a:p>
        </p:txBody>
      </p:sp>
      <p:sp>
        <p:nvSpPr>
          <p:cNvPr id="383" name="Google Shape;383;p53"/>
          <p:cNvSpPr txBox="1">
            <a:spLocks noGrp="1"/>
          </p:cNvSpPr>
          <p:nvPr>
            <p:ph type="body" idx="1"/>
          </p:nvPr>
        </p:nvSpPr>
        <p:spPr>
          <a:xfrm>
            <a:off x="356484" y="1956869"/>
            <a:ext cx="8430893" cy="1519756"/>
          </a:xfrm>
          <a:prstGeom prst="rect">
            <a:avLst/>
          </a:prstGeom>
        </p:spPr>
        <p:txBody>
          <a:bodyPr spcFirstLastPara="1" wrap="square" lIns="68575" tIns="67500" rIns="68575" bIns="67500" anchor="t" anchorCtr="0">
            <a:noAutofit/>
          </a:bodyPr>
          <a:lstStyle/>
          <a:p>
            <a:pPr marL="91438" indent="-167636">
              <a:buChar char="·"/>
            </a:pPr>
            <a:r>
              <a:rPr lang="en-SG" sz="1700" dirty="0"/>
              <a:t>PP1: </a:t>
            </a:r>
            <a:r>
              <a:rPr lang="en-SG" sz="1700" dirty="0" err="1"/>
              <a:t>Cosegregation</a:t>
            </a:r>
            <a:r>
              <a:rPr lang="en-SG" sz="1700" dirty="0"/>
              <a:t> with disease in multiple affected family members in a </a:t>
            </a:r>
            <a:r>
              <a:rPr lang="en-SG" sz="1700" dirty="0">
                <a:solidFill>
                  <a:schemeClr val="tx2"/>
                </a:solidFill>
              </a:rPr>
              <a:t>gene definitively known to cause the disease</a:t>
            </a:r>
            <a:r>
              <a:rPr lang="en-SG" sz="1700" dirty="0"/>
              <a:t>. </a:t>
            </a:r>
          </a:p>
          <a:p>
            <a:pPr marL="91438" indent="-167636">
              <a:buChar char="·"/>
            </a:pPr>
            <a:r>
              <a:rPr lang="en-SG" sz="1700" dirty="0"/>
              <a:t>BS4: Lack of segregation in affected members of a family</a:t>
            </a:r>
          </a:p>
          <a:p>
            <a:pPr marL="91438" indent="-167636">
              <a:buChar char="·"/>
            </a:pPr>
            <a:r>
              <a:rPr lang="en-SG" sz="1700" dirty="0"/>
              <a:t>Suggested ranking criteria for segregation:</a:t>
            </a:r>
          </a:p>
          <a:p>
            <a:pPr marL="0" indent="0">
              <a:buNone/>
            </a:pPr>
            <a:endParaRPr lang="en-SG" sz="17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18</a:t>
            </a:fld>
            <a:endParaRPr sz="1100">
              <a:latin typeface="Helvetica Neue"/>
              <a:ea typeface="Helvetica Neue"/>
              <a:cs typeface="Helvetica Neue"/>
              <a:sym typeface="Helvetica Neue"/>
            </a:endParaRPr>
          </a:p>
        </p:txBody>
      </p:sp>
      <p:graphicFrame>
        <p:nvGraphicFramePr>
          <p:cNvPr id="8" name="Table 7"/>
          <p:cNvGraphicFramePr>
            <a:graphicFrameLocks noGrp="1"/>
          </p:cNvGraphicFramePr>
          <p:nvPr>
            <p:extLst>
              <p:ext uri="{D42A27DB-BD31-4B8C-83A1-F6EECF244321}">
                <p14:modId xmlns:p14="http://schemas.microsoft.com/office/powerpoint/2010/main" val="634176384"/>
              </p:ext>
            </p:extLst>
          </p:nvPr>
        </p:nvGraphicFramePr>
        <p:xfrm>
          <a:off x="356484" y="3384392"/>
          <a:ext cx="8177916" cy="1540033"/>
        </p:xfrm>
        <a:graphic>
          <a:graphicData uri="http://schemas.openxmlformats.org/drawingml/2006/table">
            <a:tbl>
              <a:tblPr firstRow="1" firstCol="1" bandRow="1" bandCol="1"/>
              <a:tblGrid>
                <a:gridCol w="7130166">
                  <a:extLst>
                    <a:ext uri="{9D8B030D-6E8A-4147-A177-3AD203B41FA5}">
                      <a16:colId xmlns:a16="http://schemas.microsoft.com/office/drawing/2014/main" val="2061894875"/>
                    </a:ext>
                  </a:extLst>
                </a:gridCol>
                <a:gridCol w="1047750">
                  <a:extLst>
                    <a:ext uri="{9D8B030D-6E8A-4147-A177-3AD203B41FA5}">
                      <a16:colId xmlns:a16="http://schemas.microsoft.com/office/drawing/2014/main" val="1341872206"/>
                    </a:ext>
                  </a:extLst>
                </a:gridCol>
              </a:tblGrid>
              <a:tr h="300390">
                <a:tc gridSpan="2">
                  <a:txBody>
                    <a:bodyPr/>
                    <a:lstStyle/>
                    <a:p>
                      <a:pPr>
                        <a:spcAft>
                          <a:spcPts val="0"/>
                        </a:spcAft>
                      </a:pPr>
                      <a:r>
                        <a:rPr lang="en-US" sz="1400" b="1" dirty="0">
                          <a:effectLst/>
                          <a:latin typeface="Helvetica Neue" panose="020B0604020202020204"/>
                          <a:ea typeface="MS Mincho"/>
                          <a:cs typeface="Times New Roman" panose="02020603050405020304" pitchFamily="18" charset="0"/>
                        </a:rPr>
                        <a:t>Segregation data</a:t>
                      </a:r>
                      <a:endParaRPr lang="en-GB" sz="14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GB"/>
                    </a:p>
                  </a:txBody>
                  <a:tcPr/>
                </a:tc>
                <a:extLst>
                  <a:ext uri="{0D108BD9-81ED-4DB2-BD59-A6C34878D82A}">
                    <a16:rowId xmlns:a16="http://schemas.microsoft.com/office/drawing/2014/main" val="369008590"/>
                  </a:ext>
                </a:extLst>
              </a:tr>
              <a:tr h="522743">
                <a:tc>
                  <a:txBody>
                    <a:bodyPr/>
                    <a:lstStyle/>
                    <a:p>
                      <a:pPr>
                        <a:spcAft>
                          <a:spcPts val="0"/>
                        </a:spcAft>
                      </a:pPr>
                      <a:r>
                        <a:rPr lang="en-US" sz="1400" dirty="0">
                          <a:effectLst/>
                          <a:latin typeface="Helvetica Neue" panose="020B0604020202020204"/>
                          <a:ea typeface="MS Mincho"/>
                          <a:cs typeface="Times New Roman" panose="02020603050405020304" pitchFamily="18" charset="0"/>
                        </a:rPr>
                        <a:t>Significant segregation: variant segregates with the same phenotype as the patient in 3 or more families or 1 large family to at least a third degree relative</a:t>
                      </a:r>
                      <a:endParaRPr lang="en-GB" sz="14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effectLst/>
                          <a:latin typeface="Helvetica Neue" panose="020B0604020202020204"/>
                          <a:ea typeface="MS Mincho"/>
                          <a:cs typeface="Times New Roman" panose="02020603050405020304" pitchFamily="18" charset="0"/>
                        </a:rPr>
                        <a:t>PS</a:t>
                      </a:r>
                      <a:endParaRPr lang="en-GB" sz="16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347815"/>
                  </a:ext>
                </a:extLst>
              </a:tr>
              <a:tr h="348495">
                <a:tc>
                  <a:txBody>
                    <a:bodyPr/>
                    <a:lstStyle/>
                    <a:p>
                      <a:pPr>
                        <a:spcAft>
                          <a:spcPts val="0"/>
                        </a:spcAft>
                      </a:pPr>
                      <a:r>
                        <a:rPr lang="en-US" sz="1400" dirty="0">
                          <a:effectLst/>
                          <a:latin typeface="Helvetica Neue" panose="020B0604020202020204"/>
                          <a:ea typeface="MS Mincho"/>
                          <a:cs typeface="Times New Roman" panose="02020603050405020304" pitchFamily="18" charset="0"/>
                        </a:rPr>
                        <a:t>Moderate segregation: variant segregates with the same phenotype in 2 families</a:t>
                      </a:r>
                      <a:endParaRPr lang="en-GB" sz="14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effectLst/>
                          <a:latin typeface="Helvetica Neue" panose="020B0604020202020204"/>
                          <a:ea typeface="MS Mincho"/>
                          <a:cs typeface="Times New Roman" panose="02020603050405020304" pitchFamily="18" charset="0"/>
                        </a:rPr>
                        <a:t>PM</a:t>
                      </a:r>
                      <a:endParaRPr lang="en-GB" sz="16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118516"/>
                  </a:ext>
                </a:extLst>
              </a:tr>
              <a:tr h="368405">
                <a:tc>
                  <a:txBody>
                    <a:bodyPr/>
                    <a:lstStyle/>
                    <a:p>
                      <a:pPr>
                        <a:spcAft>
                          <a:spcPts val="0"/>
                        </a:spcAft>
                      </a:pPr>
                      <a:r>
                        <a:rPr lang="en-US" sz="1400" dirty="0">
                          <a:effectLst/>
                          <a:latin typeface="Helvetica Neue" panose="020B0604020202020204"/>
                          <a:ea typeface="MS Mincho"/>
                          <a:cs typeface="Times New Roman" panose="02020603050405020304" pitchFamily="18" charset="0"/>
                        </a:rPr>
                        <a:t>Low segregation: variant segregates with the same phenotype as the patient in 1 family</a:t>
                      </a:r>
                      <a:endParaRPr lang="en-GB" sz="14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dirty="0">
                          <a:effectLst/>
                          <a:latin typeface="Helvetica Neue" panose="020B0604020202020204"/>
                          <a:ea typeface="MS Mincho"/>
                          <a:cs typeface="Times New Roman" panose="02020603050405020304" pitchFamily="18" charset="0"/>
                        </a:rPr>
                        <a:t>PP</a:t>
                      </a:r>
                      <a:endParaRPr lang="en-GB" sz="1600" dirty="0">
                        <a:effectLst/>
                        <a:latin typeface="Helvetica Neue" panose="020B0604020202020204"/>
                        <a:ea typeface="MS Mincho"/>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1474161"/>
                  </a:ext>
                </a:extLst>
              </a:tr>
            </a:tbl>
          </a:graphicData>
        </a:graphic>
      </p:graphicFrame>
    </p:spTree>
    <p:extLst>
      <p:ext uri="{BB962C8B-B14F-4D97-AF65-F5344CB8AC3E}">
        <p14:creationId xmlns:p14="http://schemas.microsoft.com/office/powerpoint/2010/main" val="296974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356475" y="1577573"/>
            <a:ext cx="4560600" cy="15102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dirty="0"/>
              <a:t>ACMG guideline</a:t>
            </a:r>
            <a:br>
              <a:rPr lang="en" dirty="0"/>
            </a:br>
            <a:r>
              <a:rPr lang="en" dirty="0"/>
              <a:t>part 2</a:t>
            </a:r>
            <a:endParaRPr dirty="0"/>
          </a:p>
        </p:txBody>
      </p:sp>
      <p:sp>
        <p:nvSpPr>
          <p:cNvPr id="219" name="Google Shape;219;p32"/>
          <p:cNvSpPr txBox="1">
            <a:spLocks noGrp="1"/>
          </p:cNvSpPr>
          <p:nvPr>
            <p:ph type="body" idx="1"/>
          </p:nvPr>
        </p:nvSpPr>
        <p:spPr>
          <a:xfrm>
            <a:off x="324634" y="3717496"/>
            <a:ext cx="4560600" cy="407100"/>
          </a:xfrm>
          <a:prstGeom prst="rect">
            <a:avLst/>
          </a:prstGeom>
        </p:spPr>
        <p:txBody>
          <a:bodyPr spcFirstLastPara="1" wrap="square" lIns="68575" tIns="67500" rIns="68575" bIns="67500" anchor="t" anchorCtr="0">
            <a:noAutofit/>
          </a:bodyPr>
          <a:lstStyle/>
          <a:p>
            <a:pPr marL="0" lvl="0" indent="0" algn="l" rtl="0">
              <a:spcBef>
                <a:spcPts val="800"/>
              </a:spcBef>
              <a:spcAft>
                <a:spcPts val="0"/>
              </a:spcAft>
              <a:buNone/>
            </a:pPr>
            <a:r>
              <a:rPr lang="en-US" dirty="0"/>
              <a:t>Dr. Wei Ma</a:t>
            </a:r>
            <a:endParaRPr dirty="0"/>
          </a:p>
          <a:p>
            <a:pPr marL="0" lvl="0" indent="0" algn="l" rtl="0">
              <a:spcBef>
                <a:spcPts val="800"/>
              </a:spcBef>
              <a:spcAft>
                <a:spcPts val="0"/>
              </a:spcAft>
              <a:buNone/>
            </a:pPr>
            <a:r>
              <a:rPr lang="en" dirty="0"/>
              <a:t>Genome Curation Scientist</a:t>
            </a:r>
            <a:endParaRPr dirty="0"/>
          </a:p>
        </p:txBody>
      </p:sp>
      <p:sp>
        <p:nvSpPr>
          <p:cNvPr id="220" name="Google Shape;220;p32"/>
          <p:cNvSpPr txBox="1">
            <a:spLocks noGrp="1"/>
          </p:cNvSpPr>
          <p:nvPr>
            <p:ph type="body" idx="2"/>
          </p:nvPr>
        </p:nvSpPr>
        <p:spPr>
          <a:xfrm>
            <a:off x="324634" y="4152921"/>
            <a:ext cx="4560600" cy="407100"/>
          </a:xfrm>
          <a:prstGeom prst="rect">
            <a:avLst/>
          </a:prstGeom>
        </p:spPr>
        <p:txBody>
          <a:bodyPr spcFirstLastPara="1" wrap="square" lIns="68575" tIns="67500" rIns="68575" bIns="67500" anchor="t" anchorCtr="0">
            <a:noAutofit/>
          </a:bodyPr>
          <a:lstStyle/>
          <a:p>
            <a:pPr marL="0" lvl="0" indent="0" algn="l" rtl="0">
              <a:spcBef>
                <a:spcPts val="800"/>
              </a:spcBef>
              <a:spcAft>
                <a:spcPts val="0"/>
              </a:spcAft>
              <a:buNone/>
            </a:pPr>
            <a:r>
              <a:rPr lang="en" dirty="0"/>
              <a:t>Hong Kong Genome Institute</a:t>
            </a:r>
            <a:endParaRPr dirty="0"/>
          </a:p>
        </p:txBody>
      </p:sp>
      <p:sp>
        <p:nvSpPr>
          <p:cNvPr id="221" name="Google Shape;221;p32"/>
          <p:cNvSpPr txBox="1">
            <a:spLocks noGrp="1"/>
          </p:cNvSpPr>
          <p:nvPr>
            <p:ph type="body" idx="3"/>
          </p:nvPr>
        </p:nvSpPr>
        <p:spPr>
          <a:xfrm>
            <a:off x="2636775" y="4748121"/>
            <a:ext cx="4560600" cy="407100"/>
          </a:xfrm>
          <a:prstGeom prst="rect">
            <a:avLst/>
          </a:prstGeom>
        </p:spPr>
        <p:txBody>
          <a:bodyPr spcFirstLastPara="1" wrap="square" lIns="68575" tIns="67500" rIns="68575" bIns="67500" anchor="t" anchorCtr="0">
            <a:noAutofit/>
          </a:bodyPr>
          <a:lstStyle/>
          <a:p>
            <a:pPr marL="0" lvl="0" indent="0" algn="l" rtl="0">
              <a:spcBef>
                <a:spcPts val="800"/>
              </a:spcBef>
              <a:spcAft>
                <a:spcPts val="0"/>
              </a:spcAft>
              <a:buNone/>
            </a:pPr>
            <a:r>
              <a:rPr lang="en" dirty="0"/>
              <a:t>13th Oct 2023</a:t>
            </a:r>
            <a:endParaRPr dirty="0"/>
          </a:p>
        </p:txBody>
      </p:sp>
      <p:pic>
        <p:nvPicPr>
          <p:cNvPr id="2" name="Picture 1">
            <a:extLst>
              <a:ext uri="{FF2B5EF4-FFF2-40B4-BE49-F238E27FC236}">
                <a16:creationId xmlns:a16="http://schemas.microsoft.com/office/drawing/2014/main" id="{198325B4-D3FA-4A68-8781-12138CBEDFBD}"/>
              </a:ext>
            </a:extLst>
          </p:cNvPr>
          <p:cNvPicPr>
            <a:picLocks noChangeAspect="1"/>
          </p:cNvPicPr>
          <p:nvPr/>
        </p:nvPicPr>
        <p:blipFill>
          <a:blip r:embed="rId3"/>
          <a:stretch>
            <a:fillRect/>
          </a:stretch>
        </p:blipFill>
        <p:spPr>
          <a:xfrm>
            <a:off x="324634" y="4451495"/>
            <a:ext cx="1409573" cy="663835"/>
          </a:xfrm>
          <a:prstGeom prst="rect">
            <a:avLst/>
          </a:prstGeom>
        </p:spPr>
      </p:pic>
    </p:spTree>
    <p:extLst>
      <p:ext uri="{BB962C8B-B14F-4D97-AF65-F5344CB8AC3E}">
        <p14:creationId xmlns:p14="http://schemas.microsoft.com/office/powerpoint/2010/main" val="396953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5" name="Picture 4"/>
          <p:cNvPicPr>
            <a:picLocks noChangeAspect="1"/>
          </p:cNvPicPr>
          <p:nvPr/>
        </p:nvPicPr>
        <p:blipFill rotWithShape="1">
          <a:blip r:embed="rId3">
            <a:duotone>
              <a:schemeClr val="bg2">
                <a:shade val="45000"/>
                <a:satMod val="135000"/>
              </a:schemeClr>
              <a:prstClr val="white"/>
            </a:duotone>
          </a:blip>
          <a:srcRect l="8534" r="8206"/>
          <a:stretch/>
        </p:blipFill>
        <p:spPr>
          <a:xfrm>
            <a:off x="2193834" y="339272"/>
            <a:ext cx="6896315" cy="4804228"/>
          </a:xfrm>
          <a:prstGeom prst="ellipse">
            <a:avLst/>
          </a:prstGeom>
          <a:ln>
            <a:noFill/>
          </a:ln>
          <a:effectLst>
            <a:softEdge rad="901700"/>
          </a:effectLst>
          <a:scene3d>
            <a:camera prst="perspectiveHeroicExtremeLeftFacing"/>
            <a:lightRig rig="threePt" dir="t"/>
          </a:scene3d>
        </p:spPr>
      </p:pic>
      <p:sp>
        <p:nvSpPr>
          <p:cNvPr id="382" name="Google Shape;382;p53"/>
          <p:cNvSpPr txBox="1">
            <a:spLocks noGrp="1"/>
          </p:cNvSpPr>
          <p:nvPr>
            <p:ph type="title"/>
          </p:nvPr>
        </p:nvSpPr>
        <p:spPr>
          <a:xfrm>
            <a:off x="356485" y="642196"/>
            <a:ext cx="5491865" cy="824400"/>
          </a:xfrm>
          <a:prstGeom prst="rect">
            <a:avLst/>
          </a:prstGeom>
        </p:spPr>
        <p:txBody>
          <a:bodyPr spcFirstLastPara="1" wrap="square" lIns="68575" tIns="34275" rIns="68575" bIns="34275" anchor="t" anchorCtr="0">
            <a:normAutofit/>
          </a:bodyPr>
          <a:lstStyle/>
          <a:p>
            <a:r>
              <a:rPr lang="en-GB" dirty="0"/>
              <a:t>The purpose of Variant Curation</a:t>
            </a:r>
            <a:endParaRPr dirty="0"/>
          </a:p>
        </p:txBody>
      </p:sp>
      <p:sp>
        <p:nvSpPr>
          <p:cNvPr id="383" name="Google Shape;383;p53"/>
          <p:cNvSpPr txBox="1">
            <a:spLocks noGrp="1"/>
          </p:cNvSpPr>
          <p:nvPr>
            <p:ph type="body" idx="1"/>
          </p:nvPr>
        </p:nvSpPr>
        <p:spPr>
          <a:xfrm>
            <a:off x="356617" y="1517904"/>
            <a:ext cx="3409356" cy="2862600"/>
          </a:xfrm>
          <a:prstGeom prst="rect">
            <a:avLst/>
          </a:prstGeom>
        </p:spPr>
        <p:txBody>
          <a:bodyPr spcFirstLastPara="1" wrap="square" lIns="68575" tIns="67500" rIns="68575" bIns="67500" anchor="t" anchorCtr="0">
            <a:noAutofit/>
          </a:bodyPr>
          <a:lstStyle/>
          <a:p>
            <a:pPr marL="91438" indent="-167636">
              <a:buChar char="·"/>
            </a:pPr>
            <a:r>
              <a:rPr lang="en-SG" sz="2000" dirty="0"/>
              <a:t>The scope of clinical genetic testing is diverse and constantly developing</a:t>
            </a:r>
          </a:p>
          <a:p>
            <a:pPr marL="91438" indent="-167636">
              <a:buChar char="·"/>
            </a:pPr>
            <a:r>
              <a:rPr lang="en-SG" sz="2000" dirty="0"/>
              <a:t>Whole exome sequencing alone can detect over </a:t>
            </a:r>
            <a:r>
              <a:rPr lang="en-SG" sz="2000" dirty="0">
                <a:solidFill>
                  <a:schemeClr val="bg2"/>
                </a:solidFill>
              </a:rPr>
              <a:t>300,000 variants </a:t>
            </a:r>
            <a:r>
              <a:rPr lang="en-SG" sz="2000" dirty="0"/>
              <a:t>in a single patient</a:t>
            </a:r>
          </a:p>
          <a:p>
            <a:pPr marL="91438" indent="-167636">
              <a:buChar char="·"/>
            </a:pPr>
            <a:r>
              <a:rPr lang="en-SG" sz="2000" dirty="0"/>
              <a:t>Determining the significant from the noise can be difficult</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2</a:t>
            </a:fld>
            <a:endParaRPr sz="1100">
              <a:latin typeface="Helvetica Neue"/>
              <a:ea typeface="Helvetica Neue"/>
              <a:cs typeface="Helvetica Neue"/>
              <a:sym typeface="Helvetica Neue"/>
            </a:endParaRPr>
          </a:p>
        </p:txBody>
      </p:sp>
    </p:spTree>
    <p:extLst>
      <p:ext uri="{BB962C8B-B14F-4D97-AF65-F5344CB8AC3E}">
        <p14:creationId xmlns:p14="http://schemas.microsoft.com/office/powerpoint/2010/main" val="4277628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356485" y="167123"/>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dirty="0"/>
              <a:t>Normal population data (PM2, BA1, BS1, BS2)</a:t>
            </a:r>
            <a:endParaRPr dirty="0"/>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20</a:t>
            </a:fld>
            <a:endParaRPr sz="1100">
              <a:latin typeface="Helvetica Neue"/>
              <a:ea typeface="Helvetica Neue"/>
              <a:cs typeface="Helvetica Neue"/>
              <a:sym typeface="Helvetica Neue"/>
            </a:endParaRPr>
          </a:p>
        </p:txBody>
      </p:sp>
      <p:sp>
        <p:nvSpPr>
          <p:cNvPr id="3" name="Text Placeholder 2">
            <a:extLst>
              <a:ext uri="{FF2B5EF4-FFF2-40B4-BE49-F238E27FC236}">
                <a16:creationId xmlns:a16="http://schemas.microsoft.com/office/drawing/2014/main" id="{447C1DCD-6979-FECD-A710-87E19FC0110C}"/>
              </a:ext>
            </a:extLst>
          </p:cNvPr>
          <p:cNvSpPr>
            <a:spLocks noGrp="1"/>
          </p:cNvSpPr>
          <p:nvPr>
            <p:ph type="body" idx="3"/>
          </p:nvPr>
        </p:nvSpPr>
        <p:spPr>
          <a:xfrm>
            <a:off x="356475" y="2165535"/>
            <a:ext cx="6175200" cy="2788500"/>
          </a:xfrm>
        </p:spPr>
        <p:txBody>
          <a:bodyPr/>
          <a:lstStyle/>
          <a:p>
            <a:pPr>
              <a:spcBef>
                <a:spcPts val="1800"/>
              </a:spcBef>
              <a:buFont typeface="Arial" panose="020B0604020202020204" pitchFamily="34" charset="0"/>
              <a:buChar char="•"/>
            </a:pPr>
            <a:r>
              <a:rPr lang="en-US" altLang="zh-HK" dirty="0">
                <a:solidFill>
                  <a:schemeClr val="accent2">
                    <a:lumMod val="75000"/>
                  </a:schemeClr>
                </a:solidFill>
              </a:rPr>
              <a:t>PM2</a:t>
            </a:r>
            <a:r>
              <a:rPr lang="en-US" altLang="zh-HK" dirty="0"/>
              <a:t>: Absent from controls (or at extremely low frequency if recessive)</a:t>
            </a:r>
          </a:p>
          <a:p>
            <a:pPr>
              <a:spcBef>
                <a:spcPts val="1800"/>
              </a:spcBef>
              <a:buFont typeface="Arial" panose="020B0604020202020204" pitchFamily="34" charset="0"/>
              <a:buChar char="•"/>
            </a:pPr>
            <a:r>
              <a:rPr lang="en-US" altLang="zh-HK" dirty="0">
                <a:solidFill>
                  <a:srgbClr val="7030A0"/>
                </a:solidFill>
              </a:rPr>
              <a:t>BA1</a:t>
            </a:r>
            <a:r>
              <a:rPr lang="en-US" altLang="zh-HK" dirty="0"/>
              <a:t>: Allele frequency is &gt;5%</a:t>
            </a:r>
          </a:p>
          <a:p>
            <a:pPr>
              <a:spcBef>
                <a:spcPts val="1800"/>
              </a:spcBef>
              <a:buFont typeface="Arial" panose="020B0604020202020204" pitchFamily="34" charset="0"/>
              <a:buChar char="•"/>
            </a:pPr>
            <a:r>
              <a:rPr lang="en-US" altLang="zh-HK" dirty="0">
                <a:solidFill>
                  <a:srgbClr val="7030A0"/>
                </a:solidFill>
              </a:rPr>
              <a:t>BS1</a:t>
            </a:r>
            <a:r>
              <a:rPr lang="en-US" altLang="zh-HK" dirty="0"/>
              <a:t>: Allele frequency is greater than expected for disorder</a:t>
            </a:r>
          </a:p>
          <a:p>
            <a:pPr>
              <a:spcBef>
                <a:spcPts val="1800"/>
              </a:spcBef>
              <a:buFont typeface="Arial" panose="020B0604020202020204" pitchFamily="34" charset="0"/>
              <a:buChar char="•"/>
            </a:pPr>
            <a:r>
              <a:rPr lang="en-US" altLang="zh-HK" dirty="0">
                <a:solidFill>
                  <a:srgbClr val="7030A0"/>
                </a:solidFill>
              </a:rPr>
              <a:t>BS2</a:t>
            </a:r>
            <a:r>
              <a:rPr lang="en-US" altLang="zh-HK" dirty="0"/>
              <a:t>: Observed in a healthy adult individual for a recessive (homozygous), dominant (heterozygous), or X-linked (hemizygous) disorder, with full penetrance expected at an early age</a:t>
            </a:r>
            <a:endParaRPr lang="zh-HK" altLang="en-US" dirty="0"/>
          </a:p>
          <a:p>
            <a:pPr>
              <a:buFont typeface="Arial" panose="020B0604020202020204" pitchFamily="34" charset="0"/>
              <a:buChar char="•"/>
            </a:pPr>
            <a:endParaRPr lang="zh-HK" altLang="en-US" dirty="0"/>
          </a:p>
        </p:txBody>
      </p:sp>
      <p:pic>
        <p:nvPicPr>
          <p:cNvPr id="4" name="圖片 5">
            <a:extLst>
              <a:ext uri="{FF2B5EF4-FFF2-40B4-BE49-F238E27FC236}">
                <a16:creationId xmlns:a16="http://schemas.microsoft.com/office/drawing/2014/main" id="{75708FDE-E67B-6411-955C-812810483920}"/>
              </a:ext>
            </a:extLst>
          </p:cNvPr>
          <p:cNvPicPr>
            <a:picLocks noChangeAspect="1"/>
          </p:cNvPicPr>
          <p:nvPr/>
        </p:nvPicPr>
        <p:blipFill>
          <a:blip r:embed="rId3"/>
          <a:stretch>
            <a:fillRect/>
          </a:stretch>
        </p:blipFill>
        <p:spPr>
          <a:xfrm>
            <a:off x="356475" y="1074382"/>
            <a:ext cx="6690081" cy="1101316"/>
          </a:xfrm>
          <a:prstGeom prst="rect">
            <a:avLst/>
          </a:prstGeom>
        </p:spPr>
      </p:pic>
      <p:sp>
        <p:nvSpPr>
          <p:cNvPr id="6" name="Text Placeholder 5">
            <a:extLst>
              <a:ext uri="{FF2B5EF4-FFF2-40B4-BE49-F238E27FC236}">
                <a16:creationId xmlns:a16="http://schemas.microsoft.com/office/drawing/2014/main" id="{E0E79ECB-3A69-740C-202E-856CAF3D27AD}"/>
              </a:ext>
            </a:extLst>
          </p:cNvPr>
          <p:cNvSpPr>
            <a:spLocks noGrp="1"/>
          </p:cNvSpPr>
          <p:nvPr>
            <p:ph type="body" idx="1"/>
          </p:nvPr>
        </p:nvSpPr>
        <p:spPr/>
        <p:txBody>
          <a:bodyPr/>
          <a:lstStyle/>
          <a:p>
            <a:endParaRPr lang="zh-HK" altLang="en-US"/>
          </a:p>
        </p:txBody>
      </p:sp>
      <p:sp>
        <p:nvSpPr>
          <p:cNvPr id="8" name="Text Placeholder 7">
            <a:extLst>
              <a:ext uri="{FF2B5EF4-FFF2-40B4-BE49-F238E27FC236}">
                <a16:creationId xmlns:a16="http://schemas.microsoft.com/office/drawing/2014/main" id="{1A1132E2-0D27-C8E1-1976-7D6478207453}"/>
              </a:ext>
            </a:extLst>
          </p:cNvPr>
          <p:cNvSpPr>
            <a:spLocks noGrp="1"/>
          </p:cNvSpPr>
          <p:nvPr>
            <p:ph type="body" idx="2"/>
          </p:nvPr>
        </p:nvSpPr>
        <p:spPr/>
        <p:txBody>
          <a:bodyPr/>
          <a:lstStyle/>
          <a:p>
            <a:endParaRPr lang="zh-HK" altLang="en-US"/>
          </a:p>
        </p:txBody>
      </p:sp>
    </p:spTree>
    <p:extLst>
      <p:ext uri="{BB962C8B-B14F-4D97-AF65-F5344CB8AC3E}">
        <p14:creationId xmlns:p14="http://schemas.microsoft.com/office/powerpoint/2010/main" val="475839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0424D26-0079-8232-210A-234FB633152F}"/>
              </a:ext>
            </a:extLst>
          </p:cNvPr>
          <p:cNvSpPr>
            <a:spLocks noGrp="1"/>
          </p:cNvSpPr>
          <p:nvPr>
            <p:ph type="body" idx="1"/>
          </p:nvPr>
        </p:nvSpPr>
        <p:spPr/>
        <p:txBody>
          <a:bodyPr/>
          <a:lstStyle/>
          <a:p>
            <a:endParaRPr lang="zh-HK" altLang="en-US"/>
          </a:p>
        </p:txBody>
      </p:sp>
      <p:sp>
        <p:nvSpPr>
          <p:cNvPr id="14" name="Text Placeholder 13">
            <a:extLst>
              <a:ext uri="{FF2B5EF4-FFF2-40B4-BE49-F238E27FC236}">
                <a16:creationId xmlns:a16="http://schemas.microsoft.com/office/drawing/2014/main" id="{723F1FAF-F60C-8258-EF85-EC6D77B92965}"/>
              </a:ext>
            </a:extLst>
          </p:cNvPr>
          <p:cNvSpPr>
            <a:spLocks noGrp="1"/>
          </p:cNvSpPr>
          <p:nvPr>
            <p:ph type="body" idx="2"/>
          </p:nvPr>
        </p:nvSpPr>
        <p:spPr/>
        <p:txBody>
          <a:bodyPr/>
          <a:lstStyle/>
          <a:p>
            <a:endParaRPr lang="zh-HK" altLang="en-US"/>
          </a:p>
        </p:txBody>
      </p:sp>
      <p:sp>
        <p:nvSpPr>
          <p:cNvPr id="4" name="Slide Number Placeholder 3">
            <a:extLst>
              <a:ext uri="{FF2B5EF4-FFF2-40B4-BE49-F238E27FC236}">
                <a16:creationId xmlns:a16="http://schemas.microsoft.com/office/drawing/2014/main" id="{41FCC325-AD74-EB74-4320-AA33657F21F5}"/>
              </a:ext>
            </a:extLst>
          </p:cNvPr>
          <p:cNvSpPr>
            <a:spLocks noGrp="1"/>
          </p:cNvSpPr>
          <p:nvPr>
            <p:ph type="sldNum" sz="quarter" idx="4294967295"/>
          </p:nvPr>
        </p:nvSpPr>
        <p:spPr>
          <a:xfrm>
            <a:off x="0" y="0"/>
            <a:ext cx="0" cy="0"/>
          </a:xfrm>
        </p:spPr>
        <p:txBody>
          <a:bodyPr/>
          <a:lstStyle/>
          <a:p>
            <a:fld id="{54D55112-D0D0-4BF1-8AEE-F9228EA95445}" type="slidenum">
              <a:rPr lang="en-HK" smtClean="0"/>
              <a:t>21</a:t>
            </a:fld>
            <a:endParaRPr lang="en-HK"/>
          </a:p>
        </p:txBody>
      </p:sp>
      <p:pic>
        <p:nvPicPr>
          <p:cNvPr id="6" name="Picture 5">
            <a:extLst>
              <a:ext uri="{FF2B5EF4-FFF2-40B4-BE49-F238E27FC236}">
                <a16:creationId xmlns:a16="http://schemas.microsoft.com/office/drawing/2014/main" id="{819608DA-0B0A-D3B0-6AF7-24EC3F3EAE1C}"/>
              </a:ext>
            </a:extLst>
          </p:cNvPr>
          <p:cNvPicPr>
            <a:picLocks noChangeAspect="1"/>
          </p:cNvPicPr>
          <p:nvPr/>
        </p:nvPicPr>
        <p:blipFill>
          <a:blip r:embed="rId3"/>
          <a:stretch>
            <a:fillRect/>
          </a:stretch>
        </p:blipFill>
        <p:spPr>
          <a:xfrm>
            <a:off x="146824" y="860539"/>
            <a:ext cx="1586293" cy="528764"/>
          </a:xfrm>
          <a:prstGeom prst="rect">
            <a:avLst/>
          </a:prstGeom>
        </p:spPr>
      </p:pic>
      <p:pic>
        <p:nvPicPr>
          <p:cNvPr id="8" name="Picture 7">
            <a:extLst>
              <a:ext uri="{FF2B5EF4-FFF2-40B4-BE49-F238E27FC236}">
                <a16:creationId xmlns:a16="http://schemas.microsoft.com/office/drawing/2014/main" id="{57E9853B-FCF3-1F34-ECAD-1EDC6525E8C5}"/>
              </a:ext>
            </a:extLst>
          </p:cNvPr>
          <p:cNvPicPr>
            <a:picLocks noChangeAspect="1"/>
          </p:cNvPicPr>
          <p:nvPr/>
        </p:nvPicPr>
        <p:blipFill>
          <a:blip r:embed="rId4"/>
          <a:stretch>
            <a:fillRect/>
          </a:stretch>
        </p:blipFill>
        <p:spPr>
          <a:xfrm>
            <a:off x="146824" y="1833733"/>
            <a:ext cx="2768873" cy="2120540"/>
          </a:xfrm>
          <a:prstGeom prst="rect">
            <a:avLst/>
          </a:prstGeom>
        </p:spPr>
      </p:pic>
      <p:pic>
        <p:nvPicPr>
          <p:cNvPr id="10" name="Picture 9">
            <a:extLst>
              <a:ext uri="{FF2B5EF4-FFF2-40B4-BE49-F238E27FC236}">
                <a16:creationId xmlns:a16="http://schemas.microsoft.com/office/drawing/2014/main" id="{AB62546C-529A-AFAE-5C0F-D2EC3207C783}"/>
              </a:ext>
            </a:extLst>
          </p:cNvPr>
          <p:cNvPicPr>
            <a:picLocks noChangeAspect="1"/>
          </p:cNvPicPr>
          <p:nvPr/>
        </p:nvPicPr>
        <p:blipFill>
          <a:blip r:embed="rId5"/>
          <a:stretch>
            <a:fillRect/>
          </a:stretch>
        </p:blipFill>
        <p:spPr>
          <a:xfrm>
            <a:off x="2962585" y="1818079"/>
            <a:ext cx="3495365" cy="2136194"/>
          </a:xfrm>
          <a:prstGeom prst="rect">
            <a:avLst/>
          </a:prstGeom>
        </p:spPr>
      </p:pic>
      <p:sp>
        <p:nvSpPr>
          <p:cNvPr id="12" name="TextBox 11">
            <a:extLst>
              <a:ext uri="{FF2B5EF4-FFF2-40B4-BE49-F238E27FC236}">
                <a16:creationId xmlns:a16="http://schemas.microsoft.com/office/drawing/2014/main" id="{0A5E02B3-5D40-395E-03FF-8638F2AAD87C}"/>
              </a:ext>
            </a:extLst>
          </p:cNvPr>
          <p:cNvSpPr txBox="1"/>
          <p:nvPr/>
        </p:nvSpPr>
        <p:spPr>
          <a:xfrm>
            <a:off x="1905000" y="812222"/>
            <a:ext cx="4599838" cy="900246"/>
          </a:xfrm>
          <a:prstGeom prst="rect">
            <a:avLst/>
          </a:prstGeom>
          <a:noFill/>
        </p:spPr>
        <p:txBody>
          <a:bodyPr wrap="square">
            <a:spAutoFit/>
          </a:bodyPr>
          <a:lstStyle/>
          <a:p>
            <a:pPr marL="214313" indent="-214313">
              <a:buFont typeface="Arial" panose="020B0604020202020204" pitchFamily="34" charset="0"/>
              <a:buChar char="•"/>
            </a:pPr>
            <a:r>
              <a:rPr lang="en-US" altLang="zh-HK" sz="1050" dirty="0">
                <a:latin typeface="Helvetica Neue" panose="02020500000000000000" charset="0"/>
              </a:rPr>
              <a:t>v2 release is composed of 125,748 exomes and 15,708 genomes (GRCh37)</a:t>
            </a:r>
          </a:p>
          <a:p>
            <a:pPr marL="214313" indent="-214313">
              <a:buFont typeface="Arial" panose="020B0604020202020204" pitchFamily="34" charset="0"/>
              <a:buChar char="•"/>
            </a:pPr>
            <a:r>
              <a:rPr lang="en-US" altLang="zh-HK" sz="1050" dirty="0">
                <a:latin typeface="Helvetica Neue" panose="02020500000000000000" charset="0"/>
              </a:rPr>
              <a:t>gnomAD structural variant (SV) v2.1 represents 10,847 genomes (GRCh37)</a:t>
            </a:r>
          </a:p>
          <a:p>
            <a:pPr marL="214313" indent="-214313">
              <a:buFont typeface="Arial" panose="020B0604020202020204" pitchFamily="34" charset="0"/>
              <a:buChar char="•"/>
            </a:pPr>
            <a:r>
              <a:rPr lang="en-US" altLang="zh-HK" sz="1050" dirty="0">
                <a:latin typeface="Helvetica Neue" panose="02020500000000000000" charset="0"/>
              </a:rPr>
              <a:t>v3.1 spans 76,156 genomes (GRCh38)</a:t>
            </a:r>
          </a:p>
        </p:txBody>
      </p:sp>
      <p:sp>
        <p:nvSpPr>
          <p:cNvPr id="5" name="TextBox 4">
            <a:extLst>
              <a:ext uri="{FF2B5EF4-FFF2-40B4-BE49-F238E27FC236}">
                <a16:creationId xmlns:a16="http://schemas.microsoft.com/office/drawing/2014/main" id="{F2CE1B3D-4CC3-3489-37EB-AD168E9364FC}"/>
              </a:ext>
            </a:extLst>
          </p:cNvPr>
          <p:cNvSpPr txBox="1"/>
          <p:nvPr/>
        </p:nvSpPr>
        <p:spPr>
          <a:xfrm>
            <a:off x="6324425" y="812317"/>
            <a:ext cx="2819575" cy="738664"/>
          </a:xfrm>
          <a:prstGeom prst="rect">
            <a:avLst/>
          </a:prstGeom>
          <a:noFill/>
        </p:spPr>
        <p:txBody>
          <a:bodyPr wrap="square">
            <a:spAutoFit/>
          </a:bodyPr>
          <a:lstStyle/>
          <a:p>
            <a:pPr marL="214313" indent="-214313">
              <a:buFont typeface="Arial" panose="020B0604020202020204" pitchFamily="34" charset="0"/>
              <a:buChar char="•"/>
            </a:pPr>
            <a:r>
              <a:rPr lang="en-US" altLang="zh-HK" sz="1050" dirty="0">
                <a:latin typeface="Helvetica Neue" panose="02020500000000000000" charset="0"/>
              </a:rPr>
              <a:t>Contributed by worldwide genome projects </a:t>
            </a:r>
          </a:p>
          <a:p>
            <a:pPr marL="214313" indent="-214313">
              <a:buFont typeface="Arial" panose="020B0604020202020204" pitchFamily="34" charset="0"/>
              <a:buChar char="•"/>
            </a:pPr>
            <a:r>
              <a:rPr lang="en-US" altLang="zh-HK" sz="1050" dirty="0">
                <a:latin typeface="Helvetica Neue" panose="02020500000000000000" charset="0"/>
              </a:rPr>
              <a:t>Full list available at </a:t>
            </a:r>
            <a:r>
              <a:rPr lang="en-US" altLang="zh-HK" sz="1050" dirty="0">
                <a:latin typeface="Helvetica Neue" panose="02020500000000000000" charset="0"/>
                <a:hlinkClick r:id="rId6"/>
              </a:rPr>
              <a:t>https://gnomad.broadinstitute.org/about</a:t>
            </a:r>
            <a:endParaRPr lang="en-US" altLang="zh-HK" sz="1050" dirty="0">
              <a:latin typeface="Helvetica Neue" panose="02020500000000000000" charset="0"/>
            </a:endParaRPr>
          </a:p>
        </p:txBody>
      </p:sp>
      <p:grpSp>
        <p:nvGrpSpPr>
          <p:cNvPr id="3" name="群組 2">
            <a:extLst>
              <a:ext uri="{FF2B5EF4-FFF2-40B4-BE49-F238E27FC236}">
                <a16:creationId xmlns:a16="http://schemas.microsoft.com/office/drawing/2014/main" id="{AFDFEC2B-3FC2-FAC4-D48D-B1982C49A7CB}"/>
              </a:ext>
            </a:extLst>
          </p:cNvPr>
          <p:cNvGrpSpPr>
            <a:grpSpLocks noChangeAspect="1"/>
          </p:cNvGrpSpPr>
          <p:nvPr/>
        </p:nvGrpSpPr>
        <p:grpSpPr>
          <a:xfrm>
            <a:off x="139866" y="4087251"/>
            <a:ext cx="6318085" cy="818143"/>
            <a:chOff x="186487" y="5162720"/>
            <a:chExt cx="9920177" cy="1284586"/>
          </a:xfrm>
        </p:grpSpPr>
        <p:pic>
          <p:nvPicPr>
            <p:cNvPr id="2" name="Picture 1">
              <a:extLst>
                <a:ext uri="{FF2B5EF4-FFF2-40B4-BE49-F238E27FC236}">
                  <a16:creationId xmlns:a16="http://schemas.microsoft.com/office/drawing/2014/main" id="{B2D011EC-2CF0-4365-DECE-DA0084A1B4FE}"/>
                </a:ext>
              </a:extLst>
            </p:cNvPr>
            <p:cNvPicPr>
              <a:picLocks noChangeAspect="1"/>
            </p:cNvPicPr>
            <p:nvPr/>
          </p:nvPicPr>
          <p:blipFill>
            <a:blip r:embed="rId7"/>
            <a:stretch>
              <a:fillRect/>
            </a:stretch>
          </p:blipFill>
          <p:spPr>
            <a:xfrm>
              <a:off x="186487" y="5162720"/>
              <a:ext cx="9920177" cy="1284586"/>
            </a:xfrm>
            <a:prstGeom prst="rect">
              <a:avLst/>
            </a:prstGeom>
          </p:spPr>
        </p:pic>
        <p:cxnSp>
          <p:nvCxnSpPr>
            <p:cNvPr id="9" name="Straight Connector 8">
              <a:extLst>
                <a:ext uri="{FF2B5EF4-FFF2-40B4-BE49-F238E27FC236}">
                  <a16:creationId xmlns:a16="http://schemas.microsoft.com/office/drawing/2014/main" id="{20BED9F1-307E-68BD-6775-0E9C2D74D2F2}"/>
                </a:ext>
              </a:extLst>
            </p:cNvPr>
            <p:cNvCxnSpPr/>
            <p:nvPr/>
          </p:nvCxnSpPr>
          <p:spPr>
            <a:xfrm>
              <a:off x="4923183" y="6016487"/>
              <a:ext cx="478470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Title 1">
            <a:extLst>
              <a:ext uri="{FF2B5EF4-FFF2-40B4-BE49-F238E27FC236}">
                <a16:creationId xmlns:a16="http://schemas.microsoft.com/office/drawing/2014/main" id="{CE20A29D-D316-A26A-A0C9-5DF1DA3305B6}"/>
              </a:ext>
            </a:extLst>
          </p:cNvPr>
          <p:cNvSpPr txBox="1">
            <a:spLocks/>
          </p:cNvSpPr>
          <p:nvPr/>
        </p:nvSpPr>
        <p:spPr>
          <a:xfrm>
            <a:off x="544937" y="238106"/>
            <a:ext cx="9313840" cy="994172"/>
          </a:xfrm>
          <a:prstGeom prst="rect">
            <a:avLst/>
          </a:prstGeom>
        </p:spPr>
        <p:txBody>
          <a:bodyPr/>
          <a:lstStyle>
            <a:lvl1pPr algn="l" defTabSz="914400" rtl="0" eaLnBrk="1" latinLnBrk="0" hangingPunct="1">
              <a:lnSpc>
                <a:spcPct val="90000"/>
              </a:lnSpc>
              <a:spcBef>
                <a:spcPct val="0"/>
              </a:spcBef>
              <a:buNone/>
              <a:defRPr sz="4400" kern="1200">
                <a:solidFill>
                  <a:srgbClr val="1F3932"/>
                </a:solidFill>
                <a:latin typeface="+mn-lt"/>
                <a:ea typeface="+mj-ea"/>
                <a:cs typeface="+mj-cs"/>
              </a:defRPr>
            </a:lvl1pPr>
          </a:lstStyle>
          <a:p>
            <a:r>
              <a:rPr lang="en-US" altLang="zh-HK" sz="3300" dirty="0"/>
              <a:t>Genome Aggregation Database (gnomAD)</a:t>
            </a:r>
            <a:endParaRPr lang="zh-HK" altLang="en-US" sz="3300" dirty="0"/>
          </a:p>
        </p:txBody>
      </p:sp>
      <p:sp>
        <p:nvSpPr>
          <p:cNvPr id="13" name="文字方塊 12">
            <a:extLst>
              <a:ext uri="{FF2B5EF4-FFF2-40B4-BE49-F238E27FC236}">
                <a16:creationId xmlns:a16="http://schemas.microsoft.com/office/drawing/2014/main" id="{24302ADA-4988-E697-89CE-3171D9AC2648}"/>
              </a:ext>
            </a:extLst>
          </p:cNvPr>
          <p:cNvSpPr txBox="1"/>
          <p:nvPr/>
        </p:nvSpPr>
        <p:spPr>
          <a:xfrm>
            <a:off x="6558878" y="1806394"/>
            <a:ext cx="2492338" cy="1402948"/>
          </a:xfrm>
          <a:prstGeom prst="rect">
            <a:avLst/>
          </a:prstGeom>
          <a:noFill/>
        </p:spPr>
        <p:txBody>
          <a:bodyPr wrap="square">
            <a:spAutoFit/>
          </a:bodyPr>
          <a:lstStyle/>
          <a:p>
            <a:pPr marL="214313" indent="-214313">
              <a:spcBef>
                <a:spcPts val="1350"/>
              </a:spcBef>
              <a:buFont typeface="Arial" panose="020B0604020202020204" pitchFamily="34" charset="0"/>
              <a:buChar char="•"/>
            </a:pPr>
            <a:r>
              <a:rPr lang="en-US" altLang="zh-HK" sz="1050" dirty="0">
                <a:latin typeface="Helvetica Neue" panose="02020500000000000000" charset="0"/>
              </a:rPr>
              <a:t>useful reference sets of allele frequencies for severe pediatric diseases</a:t>
            </a:r>
          </a:p>
          <a:p>
            <a:pPr marL="214313" indent="-214313">
              <a:spcBef>
                <a:spcPts val="1350"/>
              </a:spcBef>
              <a:buFont typeface="Arial" panose="020B0604020202020204" pitchFamily="34" charset="0"/>
              <a:buChar char="•"/>
            </a:pPr>
            <a:r>
              <a:rPr lang="en-US" altLang="zh-HK" sz="1050" dirty="0">
                <a:latin typeface="Helvetica Neue" panose="02020500000000000000" charset="0"/>
              </a:rPr>
              <a:t>can be used for adult-onset diseases (e.g. neurological diseases, caners) with additional filters</a:t>
            </a:r>
            <a:endParaRPr lang="zh-HK" altLang="en-US" sz="1050" dirty="0">
              <a:latin typeface="Helvetica Neue" panose="02020500000000000000" charset="0"/>
            </a:endParaRPr>
          </a:p>
        </p:txBody>
      </p:sp>
    </p:spTree>
    <p:extLst>
      <p:ext uri="{BB962C8B-B14F-4D97-AF65-F5344CB8AC3E}">
        <p14:creationId xmlns:p14="http://schemas.microsoft.com/office/powerpoint/2010/main" val="1481601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356485" y="559929"/>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dirty="0"/>
              <a:t>Asian-specific reference databases</a:t>
            </a:r>
            <a:endParaRPr dirty="0"/>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22</a:t>
            </a:fld>
            <a:endParaRPr sz="1100" dirty="0">
              <a:latin typeface="Helvetica Neue"/>
              <a:ea typeface="Helvetica Neue"/>
              <a:cs typeface="Helvetica Neue"/>
              <a:sym typeface="Helvetica Neue"/>
            </a:endParaRPr>
          </a:p>
        </p:txBody>
      </p:sp>
      <p:sp>
        <p:nvSpPr>
          <p:cNvPr id="3" name="Text Placeholder 2">
            <a:extLst>
              <a:ext uri="{FF2B5EF4-FFF2-40B4-BE49-F238E27FC236}">
                <a16:creationId xmlns:a16="http://schemas.microsoft.com/office/drawing/2014/main" id="{447C1DCD-6979-FECD-A710-87E19FC0110C}"/>
              </a:ext>
            </a:extLst>
          </p:cNvPr>
          <p:cNvSpPr>
            <a:spLocks noGrp="1"/>
          </p:cNvSpPr>
          <p:nvPr>
            <p:ph type="body" idx="3"/>
          </p:nvPr>
        </p:nvSpPr>
        <p:spPr>
          <a:xfrm>
            <a:off x="231818" y="1225378"/>
            <a:ext cx="5562845" cy="2788500"/>
          </a:xfrm>
        </p:spPr>
        <p:txBody>
          <a:bodyPr/>
          <a:lstStyle/>
          <a:p>
            <a:pPr>
              <a:spcBef>
                <a:spcPts val="1200"/>
              </a:spcBef>
              <a:buFont typeface="Arial" panose="020B0604020202020204" pitchFamily="34" charset="0"/>
              <a:buChar char="•"/>
            </a:pPr>
            <a:r>
              <a:rPr lang="en-US" altLang="zh-HK" dirty="0">
                <a:solidFill>
                  <a:schemeClr val="tx1"/>
                </a:solidFill>
                <a:latin typeface="Helvetica Neue" panose="02020500000000000000" charset="0"/>
              </a:rPr>
              <a:t>The Chinese </a:t>
            </a:r>
            <a:r>
              <a:rPr lang="en-US" altLang="zh-HK" dirty="0" err="1">
                <a:solidFill>
                  <a:schemeClr val="tx1"/>
                </a:solidFill>
                <a:latin typeface="Helvetica Neue" panose="02020500000000000000" charset="0"/>
              </a:rPr>
              <a:t>Millionome</a:t>
            </a:r>
            <a:r>
              <a:rPr lang="en-US" altLang="zh-HK" dirty="0">
                <a:solidFill>
                  <a:schemeClr val="tx1"/>
                </a:solidFill>
                <a:latin typeface="Helvetica Neue" panose="02020500000000000000" charset="0"/>
              </a:rPr>
              <a:t> Database(CMDB) </a:t>
            </a:r>
          </a:p>
          <a:p>
            <a:pPr lvl="1">
              <a:spcBef>
                <a:spcPts val="1200"/>
              </a:spcBef>
              <a:buFont typeface="Arial" panose="020B0604020202020204" pitchFamily="34" charset="0"/>
              <a:buChar char="•"/>
            </a:pPr>
            <a:r>
              <a:rPr lang="en-US" altLang="zh-HK" sz="1200" dirty="0">
                <a:solidFill>
                  <a:schemeClr val="tx1"/>
                </a:solidFill>
                <a:latin typeface="Helvetica Neue" panose="02020500000000000000" charset="0"/>
              </a:rPr>
              <a:t>141,431 WGS data from unrelated healthy Chinese individuals </a:t>
            </a:r>
          </a:p>
          <a:p>
            <a:pPr>
              <a:spcBef>
                <a:spcPts val="1200"/>
              </a:spcBef>
              <a:buFont typeface="Arial" panose="020B0604020202020204" pitchFamily="34" charset="0"/>
              <a:buChar char="•"/>
            </a:pPr>
            <a:r>
              <a:rPr lang="en-US" altLang="zh-HK" dirty="0" err="1">
                <a:solidFill>
                  <a:schemeClr val="tx1"/>
                </a:solidFill>
                <a:latin typeface="Helvetica Neue" panose="02020500000000000000" charset="0"/>
              </a:rPr>
              <a:t>TogoVar</a:t>
            </a:r>
            <a:endParaRPr lang="en-US" altLang="zh-HK" dirty="0">
              <a:solidFill>
                <a:schemeClr val="tx1"/>
              </a:solidFill>
              <a:latin typeface="Helvetica Neue" panose="02020500000000000000" charset="0"/>
            </a:endParaRPr>
          </a:p>
          <a:p>
            <a:pPr lvl="1">
              <a:spcBef>
                <a:spcPts val="1200"/>
              </a:spcBef>
              <a:buFont typeface="Arial" panose="020B0604020202020204" pitchFamily="34" charset="0"/>
              <a:buChar char="•"/>
            </a:pPr>
            <a:r>
              <a:rPr lang="en-US" altLang="zh-HK" sz="1200" dirty="0">
                <a:solidFill>
                  <a:schemeClr val="tx1"/>
                </a:solidFill>
                <a:latin typeface="Helvetica Neue" panose="02020500000000000000" charset="0"/>
              </a:rPr>
              <a:t>15,989 WGS and 1,333 WES data from Japanese individuals </a:t>
            </a:r>
          </a:p>
          <a:p>
            <a:pPr>
              <a:spcBef>
                <a:spcPts val="1200"/>
              </a:spcBef>
              <a:buFont typeface="Arial" panose="020B0604020202020204" pitchFamily="34" charset="0"/>
              <a:buChar char="•"/>
            </a:pPr>
            <a:r>
              <a:rPr lang="en-US" altLang="zh-HK" dirty="0">
                <a:solidFill>
                  <a:schemeClr val="tx1"/>
                </a:solidFill>
                <a:latin typeface="Helvetica Neue" panose="02020500000000000000" charset="0"/>
              </a:rPr>
              <a:t>KOVA</a:t>
            </a:r>
          </a:p>
          <a:p>
            <a:pPr lvl="1">
              <a:spcBef>
                <a:spcPts val="1200"/>
              </a:spcBef>
              <a:buFont typeface="Arial" panose="020B0604020202020204" pitchFamily="34" charset="0"/>
              <a:buChar char="•"/>
            </a:pPr>
            <a:r>
              <a:rPr lang="en-US" altLang="zh-HK" sz="1200" dirty="0">
                <a:solidFill>
                  <a:schemeClr val="tx1"/>
                </a:solidFill>
                <a:latin typeface="Helvetica Neue" panose="02020500000000000000" charset="0"/>
              </a:rPr>
              <a:t>1,896 WGS and 3,409 WES data from healthy Korean individuals</a:t>
            </a:r>
          </a:p>
          <a:p>
            <a:pPr>
              <a:spcBef>
                <a:spcPts val="1200"/>
              </a:spcBef>
              <a:buFont typeface="Arial" panose="020B0604020202020204" pitchFamily="34" charset="0"/>
              <a:buChar char="•"/>
            </a:pPr>
            <a:r>
              <a:rPr lang="en-US" altLang="zh-HK" dirty="0">
                <a:solidFill>
                  <a:schemeClr val="tx1"/>
                </a:solidFill>
                <a:latin typeface="Helvetica Neue" panose="02020500000000000000" charset="0"/>
              </a:rPr>
              <a:t>SG10K </a:t>
            </a:r>
          </a:p>
          <a:p>
            <a:pPr lvl="1">
              <a:spcBef>
                <a:spcPts val="1200"/>
              </a:spcBef>
              <a:buFont typeface="Arial" panose="020B0604020202020204" pitchFamily="34" charset="0"/>
              <a:buChar char="•"/>
            </a:pPr>
            <a:r>
              <a:rPr lang="en-US" altLang="zh-HK" sz="1200" dirty="0">
                <a:solidFill>
                  <a:schemeClr val="tx1"/>
                </a:solidFill>
                <a:latin typeface="Helvetica Neue" panose="02020500000000000000" charset="0"/>
              </a:rPr>
              <a:t>10,000 whole-genome sequences from healthy Chinese, Indian, and Malay</a:t>
            </a:r>
          </a:p>
          <a:p>
            <a:pPr>
              <a:spcBef>
                <a:spcPts val="1200"/>
              </a:spcBef>
              <a:buFont typeface="Arial" panose="020B0604020202020204" pitchFamily="34" charset="0"/>
              <a:buChar char="•"/>
            </a:pPr>
            <a:endParaRPr lang="zh-HK" altLang="en-US" dirty="0">
              <a:solidFill>
                <a:schemeClr val="tx1"/>
              </a:solidFill>
              <a:latin typeface="Helvetica Neue" panose="02020500000000000000" charset="0"/>
            </a:endParaRPr>
          </a:p>
        </p:txBody>
      </p:sp>
      <p:sp>
        <p:nvSpPr>
          <p:cNvPr id="6" name="Text Placeholder 5">
            <a:extLst>
              <a:ext uri="{FF2B5EF4-FFF2-40B4-BE49-F238E27FC236}">
                <a16:creationId xmlns:a16="http://schemas.microsoft.com/office/drawing/2014/main" id="{E0E79ECB-3A69-740C-202E-856CAF3D27AD}"/>
              </a:ext>
            </a:extLst>
          </p:cNvPr>
          <p:cNvSpPr>
            <a:spLocks noGrp="1"/>
          </p:cNvSpPr>
          <p:nvPr>
            <p:ph type="body" idx="1"/>
          </p:nvPr>
        </p:nvSpPr>
        <p:spPr/>
        <p:txBody>
          <a:bodyPr/>
          <a:lstStyle/>
          <a:p>
            <a:endParaRPr lang="zh-HK" altLang="en-US"/>
          </a:p>
        </p:txBody>
      </p:sp>
      <p:sp>
        <p:nvSpPr>
          <p:cNvPr id="8" name="Text Placeholder 7">
            <a:extLst>
              <a:ext uri="{FF2B5EF4-FFF2-40B4-BE49-F238E27FC236}">
                <a16:creationId xmlns:a16="http://schemas.microsoft.com/office/drawing/2014/main" id="{1A1132E2-0D27-C8E1-1976-7D6478207453}"/>
              </a:ext>
            </a:extLst>
          </p:cNvPr>
          <p:cNvSpPr>
            <a:spLocks noGrp="1"/>
          </p:cNvSpPr>
          <p:nvPr>
            <p:ph type="body" idx="2"/>
          </p:nvPr>
        </p:nvSpPr>
        <p:spPr/>
        <p:txBody>
          <a:bodyPr/>
          <a:lstStyle/>
          <a:p>
            <a:endParaRPr lang="zh-HK" altLang="en-US"/>
          </a:p>
        </p:txBody>
      </p:sp>
      <p:pic>
        <p:nvPicPr>
          <p:cNvPr id="2" name="Picture 1">
            <a:extLst>
              <a:ext uri="{FF2B5EF4-FFF2-40B4-BE49-F238E27FC236}">
                <a16:creationId xmlns:a16="http://schemas.microsoft.com/office/drawing/2014/main" id="{E5397441-0DAF-B727-B13F-08858E78E6B0}"/>
              </a:ext>
            </a:extLst>
          </p:cNvPr>
          <p:cNvPicPr>
            <a:picLocks noChangeAspect="1"/>
          </p:cNvPicPr>
          <p:nvPr/>
        </p:nvPicPr>
        <p:blipFill>
          <a:blip r:embed="rId3"/>
          <a:stretch>
            <a:fillRect/>
          </a:stretch>
        </p:blipFill>
        <p:spPr>
          <a:xfrm>
            <a:off x="5976139" y="2115991"/>
            <a:ext cx="1574706" cy="472412"/>
          </a:xfrm>
          <a:prstGeom prst="rect">
            <a:avLst/>
          </a:prstGeom>
        </p:spPr>
      </p:pic>
      <p:pic>
        <p:nvPicPr>
          <p:cNvPr id="5" name="Picture 4">
            <a:extLst>
              <a:ext uri="{FF2B5EF4-FFF2-40B4-BE49-F238E27FC236}">
                <a16:creationId xmlns:a16="http://schemas.microsoft.com/office/drawing/2014/main" id="{3CFCFBC3-6205-278E-9A06-CBF023316B94}"/>
              </a:ext>
            </a:extLst>
          </p:cNvPr>
          <p:cNvPicPr>
            <a:picLocks noChangeAspect="1"/>
          </p:cNvPicPr>
          <p:nvPr/>
        </p:nvPicPr>
        <p:blipFill>
          <a:blip r:embed="rId4"/>
          <a:stretch>
            <a:fillRect/>
          </a:stretch>
        </p:blipFill>
        <p:spPr>
          <a:xfrm>
            <a:off x="5926310" y="1345960"/>
            <a:ext cx="1549874" cy="513969"/>
          </a:xfrm>
          <a:prstGeom prst="rect">
            <a:avLst/>
          </a:prstGeom>
        </p:spPr>
      </p:pic>
      <p:pic>
        <p:nvPicPr>
          <p:cNvPr id="7" name="Picture 6">
            <a:extLst>
              <a:ext uri="{FF2B5EF4-FFF2-40B4-BE49-F238E27FC236}">
                <a16:creationId xmlns:a16="http://schemas.microsoft.com/office/drawing/2014/main" id="{76B57D7C-F95F-5CC8-1830-A35BC7138654}"/>
              </a:ext>
            </a:extLst>
          </p:cNvPr>
          <p:cNvPicPr>
            <a:picLocks noChangeAspect="1"/>
          </p:cNvPicPr>
          <p:nvPr/>
        </p:nvPicPr>
        <p:blipFill>
          <a:blip r:embed="rId5"/>
          <a:stretch>
            <a:fillRect/>
          </a:stretch>
        </p:blipFill>
        <p:spPr>
          <a:xfrm>
            <a:off x="5926310" y="2655278"/>
            <a:ext cx="1338741" cy="655521"/>
          </a:xfrm>
          <a:prstGeom prst="rect">
            <a:avLst/>
          </a:prstGeom>
        </p:spPr>
      </p:pic>
      <p:pic>
        <p:nvPicPr>
          <p:cNvPr id="9" name="Picture 8">
            <a:extLst>
              <a:ext uri="{FF2B5EF4-FFF2-40B4-BE49-F238E27FC236}">
                <a16:creationId xmlns:a16="http://schemas.microsoft.com/office/drawing/2014/main" id="{248D7C0A-4AFA-BC88-2293-D5B4BEEBE3EB}"/>
              </a:ext>
            </a:extLst>
          </p:cNvPr>
          <p:cNvPicPr>
            <a:picLocks noChangeAspect="1"/>
          </p:cNvPicPr>
          <p:nvPr/>
        </p:nvPicPr>
        <p:blipFill>
          <a:blip r:embed="rId6"/>
          <a:stretch>
            <a:fillRect/>
          </a:stretch>
        </p:blipFill>
        <p:spPr>
          <a:xfrm>
            <a:off x="6026481" y="3378256"/>
            <a:ext cx="858558" cy="858558"/>
          </a:xfrm>
          <a:prstGeom prst="rect">
            <a:avLst/>
          </a:prstGeom>
        </p:spPr>
      </p:pic>
    </p:spTree>
    <p:extLst>
      <p:ext uri="{BB962C8B-B14F-4D97-AF65-F5344CB8AC3E}">
        <p14:creationId xmlns:p14="http://schemas.microsoft.com/office/powerpoint/2010/main" val="4027719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356485" y="559929"/>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dirty="0">
                <a:latin typeface="Helvetica Neue" panose="02020500000000000000" charset="0"/>
              </a:rPr>
              <a:t>Update from ClinGen</a:t>
            </a:r>
            <a:endParaRPr dirty="0">
              <a:latin typeface="Helvetica Neue" panose="02020500000000000000" charset="0"/>
            </a:endParaRPr>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latin typeface="Helvetica Neue" panose="02020500000000000000" charset="0"/>
              </a:rPr>
              <a:t>23</a:t>
            </a:fld>
            <a:endParaRPr sz="1100" dirty="0">
              <a:latin typeface="Helvetica Neue" panose="02020500000000000000" charset="0"/>
              <a:ea typeface="Helvetica Neue"/>
              <a:cs typeface="Helvetica Neue"/>
              <a:sym typeface="Helvetica Neue"/>
            </a:endParaRPr>
          </a:p>
        </p:txBody>
      </p:sp>
      <p:sp>
        <p:nvSpPr>
          <p:cNvPr id="6" name="Text Placeholder 5">
            <a:extLst>
              <a:ext uri="{FF2B5EF4-FFF2-40B4-BE49-F238E27FC236}">
                <a16:creationId xmlns:a16="http://schemas.microsoft.com/office/drawing/2014/main" id="{E0E79ECB-3A69-740C-202E-856CAF3D27AD}"/>
              </a:ext>
            </a:extLst>
          </p:cNvPr>
          <p:cNvSpPr>
            <a:spLocks noGrp="1"/>
          </p:cNvSpPr>
          <p:nvPr>
            <p:ph type="body" idx="1"/>
          </p:nvPr>
        </p:nvSpPr>
        <p:spPr/>
        <p:txBody>
          <a:bodyPr/>
          <a:lstStyle/>
          <a:p>
            <a:endParaRPr lang="zh-HK" altLang="en-US">
              <a:latin typeface="Helvetica Neue" panose="02020500000000000000" charset="0"/>
            </a:endParaRPr>
          </a:p>
        </p:txBody>
      </p:sp>
      <p:sp>
        <p:nvSpPr>
          <p:cNvPr id="8" name="Text Placeholder 7">
            <a:extLst>
              <a:ext uri="{FF2B5EF4-FFF2-40B4-BE49-F238E27FC236}">
                <a16:creationId xmlns:a16="http://schemas.microsoft.com/office/drawing/2014/main" id="{1A1132E2-0D27-C8E1-1976-7D6478207453}"/>
              </a:ext>
            </a:extLst>
          </p:cNvPr>
          <p:cNvSpPr>
            <a:spLocks noGrp="1"/>
          </p:cNvSpPr>
          <p:nvPr>
            <p:ph type="body" idx="2"/>
          </p:nvPr>
        </p:nvSpPr>
        <p:spPr/>
        <p:txBody>
          <a:bodyPr/>
          <a:lstStyle/>
          <a:p>
            <a:endParaRPr lang="zh-HK" altLang="en-US">
              <a:latin typeface="Helvetica Neue" panose="02020500000000000000" charset="0"/>
            </a:endParaRPr>
          </a:p>
        </p:txBody>
      </p:sp>
      <p:pic>
        <p:nvPicPr>
          <p:cNvPr id="11" name="Picture 10">
            <a:extLst>
              <a:ext uri="{FF2B5EF4-FFF2-40B4-BE49-F238E27FC236}">
                <a16:creationId xmlns:a16="http://schemas.microsoft.com/office/drawing/2014/main" id="{BFD379B0-B9B0-8409-68E1-64AB7910E93F}"/>
              </a:ext>
            </a:extLst>
          </p:cNvPr>
          <p:cNvPicPr>
            <a:picLocks noChangeAspect="1"/>
          </p:cNvPicPr>
          <p:nvPr/>
        </p:nvPicPr>
        <p:blipFill>
          <a:blip r:embed="rId3"/>
          <a:stretch>
            <a:fillRect/>
          </a:stretch>
        </p:blipFill>
        <p:spPr>
          <a:xfrm>
            <a:off x="199369" y="1287751"/>
            <a:ext cx="4688163" cy="675314"/>
          </a:xfrm>
          <a:prstGeom prst="rect">
            <a:avLst/>
          </a:prstGeom>
        </p:spPr>
      </p:pic>
      <p:sp>
        <p:nvSpPr>
          <p:cNvPr id="12" name="TextBox 11">
            <a:extLst>
              <a:ext uri="{FF2B5EF4-FFF2-40B4-BE49-F238E27FC236}">
                <a16:creationId xmlns:a16="http://schemas.microsoft.com/office/drawing/2014/main" id="{643FA797-FC1D-3711-240E-12DD3FBB0C33}"/>
              </a:ext>
            </a:extLst>
          </p:cNvPr>
          <p:cNvSpPr txBox="1"/>
          <p:nvPr/>
        </p:nvSpPr>
        <p:spPr>
          <a:xfrm>
            <a:off x="199369" y="2003081"/>
            <a:ext cx="6097348" cy="307777"/>
          </a:xfrm>
          <a:prstGeom prst="rect">
            <a:avLst/>
          </a:prstGeom>
          <a:noFill/>
        </p:spPr>
        <p:txBody>
          <a:bodyPr wrap="square">
            <a:spAutoFit/>
          </a:bodyPr>
          <a:lstStyle/>
          <a:p>
            <a:r>
              <a:rPr lang="en-US" altLang="zh-HK" dirty="0">
                <a:latin typeface="Helvetica Neue" panose="02020500000000000000" charset="0"/>
              </a:rPr>
              <a:t>https://pubmed.ncbi.nlm.nih.gov/30311383/</a:t>
            </a:r>
            <a:endParaRPr lang="zh-HK" altLang="en-US" dirty="0">
              <a:latin typeface="Helvetica Neue" panose="02020500000000000000" charset="0"/>
            </a:endParaRPr>
          </a:p>
        </p:txBody>
      </p:sp>
      <p:pic>
        <p:nvPicPr>
          <p:cNvPr id="13" name="Picture 12">
            <a:extLst>
              <a:ext uri="{FF2B5EF4-FFF2-40B4-BE49-F238E27FC236}">
                <a16:creationId xmlns:a16="http://schemas.microsoft.com/office/drawing/2014/main" id="{6F0A193E-C6DA-285B-A9BE-21B4F36963B3}"/>
              </a:ext>
            </a:extLst>
          </p:cNvPr>
          <p:cNvPicPr>
            <a:picLocks noChangeAspect="1"/>
          </p:cNvPicPr>
          <p:nvPr/>
        </p:nvPicPr>
        <p:blipFill>
          <a:blip r:embed="rId4"/>
          <a:stretch>
            <a:fillRect/>
          </a:stretch>
        </p:blipFill>
        <p:spPr>
          <a:xfrm>
            <a:off x="148582" y="2829764"/>
            <a:ext cx="4802500" cy="1137055"/>
          </a:xfrm>
          <a:prstGeom prst="rect">
            <a:avLst/>
          </a:prstGeom>
        </p:spPr>
      </p:pic>
      <p:sp>
        <p:nvSpPr>
          <p:cNvPr id="14" name="TextBox 13">
            <a:extLst>
              <a:ext uri="{FF2B5EF4-FFF2-40B4-BE49-F238E27FC236}">
                <a16:creationId xmlns:a16="http://schemas.microsoft.com/office/drawing/2014/main" id="{7908799B-6FB0-BF4B-55DD-CDC3860567DF}"/>
              </a:ext>
            </a:extLst>
          </p:cNvPr>
          <p:cNvSpPr txBox="1"/>
          <p:nvPr/>
        </p:nvSpPr>
        <p:spPr>
          <a:xfrm>
            <a:off x="148582" y="3966819"/>
            <a:ext cx="4802500" cy="523220"/>
          </a:xfrm>
          <a:prstGeom prst="rect">
            <a:avLst/>
          </a:prstGeom>
          <a:noFill/>
        </p:spPr>
        <p:txBody>
          <a:bodyPr wrap="square">
            <a:spAutoFit/>
          </a:bodyPr>
          <a:lstStyle/>
          <a:p>
            <a:r>
              <a:rPr lang="en-US" altLang="zh-HK" dirty="0">
                <a:latin typeface="Helvetica Neue" panose="02020500000000000000" charset="0"/>
              </a:rPr>
              <a:t>https://clinicalgenome.org/docs/pm2-recommendation-for-absence-rarity/</a:t>
            </a:r>
            <a:endParaRPr lang="zh-HK" altLang="en-US" dirty="0">
              <a:latin typeface="Helvetica Neue" panose="02020500000000000000" charset="0"/>
            </a:endParaRPr>
          </a:p>
        </p:txBody>
      </p:sp>
      <p:sp>
        <p:nvSpPr>
          <p:cNvPr id="15" name="文字方塊 4">
            <a:extLst>
              <a:ext uri="{FF2B5EF4-FFF2-40B4-BE49-F238E27FC236}">
                <a16:creationId xmlns:a16="http://schemas.microsoft.com/office/drawing/2014/main" id="{3F899CA2-99FD-A44E-F3D2-EBF4DC451877}"/>
              </a:ext>
            </a:extLst>
          </p:cNvPr>
          <p:cNvSpPr txBox="1"/>
          <p:nvPr/>
        </p:nvSpPr>
        <p:spPr>
          <a:xfrm>
            <a:off x="5025773" y="1270567"/>
            <a:ext cx="2489050" cy="1384995"/>
          </a:xfrm>
          <a:prstGeom prst="rect">
            <a:avLst/>
          </a:prstGeom>
          <a:noFill/>
        </p:spPr>
        <p:txBody>
          <a:bodyPr wrap="square">
            <a:spAutoFit/>
          </a:bodyPr>
          <a:lstStyle/>
          <a:p>
            <a:r>
              <a:rPr lang="en-US" altLang="zh-HK" sz="1200" dirty="0">
                <a:solidFill>
                  <a:srgbClr val="7030A0"/>
                </a:solidFill>
                <a:latin typeface="Helvetica Neue" panose="02020500000000000000" charset="0"/>
              </a:rPr>
              <a:t>BA1</a:t>
            </a:r>
            <a:r>
              <a:rPr lang="en-US" altLang="zh-HK" sz="1200" dirty="0">
                <a:latin typeface="Helvetica Neue" panose="02020500000000000000" charset="0"/>
              </a:rPr>
              <a:t> </a:t>
            </a:r>
          </a:p>
          <a:p>
            <a:pPr marL="285750" indent="-285750">
              <a:buFont typeface="Arial" panose="020B0604020202020204" pitchFamily="34" charset="0"/>
              <a:buChar char="•"/>
            </a:pPr>
            <a:r>
              <a:rPr lang="en-US" altLang="zh-HK" sz="1200" dirty="0">
                <a:latin typeface="Helvetica Neue" panose="02020500000000000000" charset="0"/>
              </a:rPr>
              <a:t>Exception List (July 2018)</a:t>
            </a:r>
          </a:p>
          <a:p>
            <a:pPr marL="285750" indent="-285750">
              <a:buFont typeface="Arial" panose="020B0604020202020204" pitchFamily="34" charset="0"/>
              <a:buChar char="•"/>
            </a:pPr>
            <a:r>
              <a:rPr lang="en-US" altLang="zh-HK" sz="1200" dirty="0">
                <a:latin typeface="Helvetica Neue" panose="02020500000000000000" charset="0"/>
              </a:rPr>
              <a:t>e.g. </a:t>
            </a:r>
            <a:r>
              <a:rPr lang="pl-PL" altLang="zh-HK" sz="1200" dirty="0">
                <a:latin typeface="Helvetica Neue" panose="02020500000000000000" charset="0"/>
              </a:rPr>
              <a:t>NM_004004.5</a:t>
            </a:r>
            <a:r>
              <a:rPr lang="en-US" altLang="zh-HK" sz="1200" dirty="0">
                <a:latin typeface="Helvetica Neue" panose="02020500000000000000" charset="0"/>
              </a:rPr>
              <a:t>(</a:t>
            </a:r>
            <a:r>
              <a:rPr lang="en-US" altLang="zh-HK" sz="1200" i="1" dirty="0">
                <a:latin typeface="Helvetica Neue" panose="02020500000000000000" charset="0"/>
              </a:rPr>
              <a:t>GJB2</a:t>
            </a:r>
            <a:r>
              <a:rPr lang="en-US" altLang="zh-HK" sz="1200" dirty="0">
                <a:latin typeface="Helvetica Neue" panose="02020500000000000000" charset="0"/>
              </a:rPr>
              <a:t>)</a:t>
            </a:r>
            <a:r>
              <a:rPr lang="pl-PL" altLang="zh-HK" sz="1200" dirty="0">
                <a:latin typeface="Helvetica Neue" panose="02020500000000000000" charset="0"/>
              </a:rPr>
              <a:t>: c.109G&gt;A (p.Val37Ile)</a:t>
            </a:r>
            <a:endParaRPr lang="en-US" altLang="zh-HK" sz="1200" dirty="0">
              <a:latin typeface="Helvetica Neue" panose="02020500000000000000" charset="0"/>
            </a:endParaRPr>
          </a:p>
          <a:p>
            <a:pPr marL="742950" lvl="1" indent="-285750">
              <a:buFont typeface="Arial" panose="020B0604020202020204" pitchFamily="34" charset="0"/>
              <a:buChar char="•"/>
            </a:pPr>
            <a:r>
              <a:rPr lang="en-US" altLang="zh-HK" sz="1200" dirty="0">
                <a:latin typeface="Helvetica Neue" panose="02020500000000000000" charset="0"/>
              </a:rPr>
              <a:t>a common AR variant for hearing loss </a:t>
            </a:r>
          </a:p>
          <a:p>
            <a:pPr marL="742950" lvl="1" indent="-285750">
              <a:buFont typeface="Arial" panose="020B0604020202020204" pitchFamily="34" charset="0"/>
              <a:buChar char="•"/>
            </a:pPr>
            <a:r>
              <a:rPr lang="en-US" altLang="zh-HK" sz="1200" dirty="0">
                <a:latin typeface="Helvetica Neue" panose="02020500000000000000" charset="0"/>
              </a:rPr>
              <a:t>reduced penetrance</a:t>
            </a:r>
            <a:endParaRPr lang="zh-HK" altLang="en-US" sz="1200" dirty="0">
              <a:latin typeface="Helvetica Neue" panose="02020500000000000000" charset="0"/>
            </a:endParaRPr>
          </a:p>
        </p:txBody>
      </p:sp>
      <p:sp>
        <p:nvSpPr>
          <p:cNvPr id="16" name="文字方塊 6">
            <a:extLst>
              <a:ext uri="{FF2B5EF4-FFF2-40B4-BE49-F238E27FC236}">
                <a16:creationId xmlns:a16="http://schemas.microsoft.com/office/drawing/2014/main" id="{E6691860-02BE-1C6F-5E9A-52EF8FC09496}"/>
              </a:ext>
            </a:extLst>
          </p:cNvPr>
          <p:cNvSpPr txBox="1"/>
          <p:nvPr/>
        </p:nvSpPr>
        <p:spPr>
          <a:xfrm>
            <a:off x="5025773" y="2766482"/>
            <a:ext cx="2579202" cy="1015663"/>
          </a:xfrm>
          <a:prstGeom prst="rect">
            <a:avLst/>
          </a:prstGeom>
          <a:noFill/>
        </p:spPr>
        <p:txBody>
          <a:bodyPr wrap="square">
            <a:spAutoFit/>
          </a:bodyPr>
          <a:lstStyle/>
          <a:p>
            <a:r>
              <a:rPr lang="en-US" altLang="zh-HK" sz="1200" dirty="0">
                <a:solidFill>
                  <a:schemeClr val="accent2">
                    <a:lumMod val="75000"/>
                  </a:schemeClr>
                </a:solidFill>
                <a:latin typeface="Helvetica Neue" panose="02020500000000000000" charset="0"/>
              </a:rPr>
              <a:t>PM2</a:t>
            </a:r>
            <a:r>
              <a:rPr lang="en-US" altLang="zh-HK" sz="1200" dirty="0">
                <a:latin typeface="Helvetica Neue" panose="02020500000000000000" charset="0"/>
              </a:rPr>
              <a:t> </a:t>
            </a:r>
          </a:p>
          <a:p>
            <a:pPr marL="285750" indent="-285750">
              <a:buFont typeface="Arial" panose="020B0604020202020204" pitchFamily="34" charset="0"/>
              <a:buChar char="•"/>
            </a:pPr>
            <a:r>
              <a:rPr lang="en-US" altLang="zh-HK" sz="1200" dirty="0">
                <a:latin typeface="Helvetica Neue" panose="02020500000000000000" charset="0"/>
              </a:rPr>
              <a:t>Downgrade to </a:t>
            </a:r>
            <a:r>
              <a:rPr lang="en-US" altLang="zh-HK" sz="1200" dirty="0">
                <a:solidFill>
                  <a:schemeClr val="accent2">
                    <a:lumMod val="75000"/>
                  </a:schemeClr>
                </a:solidFill>
                <a:latin typeface="Helvetica Neue" panose="02020500000000000000" charset="0"/>
              </a:rPr>
              <a:t>PM2_Supporting</a:t>
            </a:r>
          </a:p>
          <a:p>
            <a:pPr marL="285750" indent="-285750">
              <a:buFont typeface="Arial" panose="020B0604020202020204" pitchFamily="34" charset="0"/>
              <a:buChar char="•"/>
            </a:pPr>
            <a:r>
              <a:rPr lang="en-US" altLang="zh-HK" sz="1200" dirty="0">
                <a:latin typeface="Helvetica Neue" panose="02020500000000000000" charset="0"/>
              </a:rPr>
              <a:t>Unless gene has ClinGen Expert Panel Specifications </a:t>
            </a:r>
            <a:endParaRPr lang="zh-HK" altLang="en-US" sz="1200" dirty="0">
              <a:latin typeface="Helvetica Neue" panose="02020500000000000000" charset="0"/>
            </a:endParaRPr>
          </a:p>
        </p:txBody>
      </p:sp>
      <p:pic>
        <p:nvPicPr>
          <p:cNvPr id="17" name="Picture 16">
            <a:extLst>
              <a:ext uri="{FF2B5EF4-FFF2-40B4-BE49-F238E27FC236}">
                <a16:creationId xmlns:a16="http://schemas.microsoft.com/office/drawing/2014/main" id="{38F8576F-677E-DA31-0193-36D02F0E486D}"/>
              </a:ext>
            </a:extLst>
          </p:cNvPr>
          <p:cNvPicPr>
            <a:picLocks noChangeAspect="1"/>
          </p:cNvPicPr>
          <p:nvPr/>
        </p:nvPicPr>
        <p:blipFill>
          <a:blip r:embed="rId5"/>
          <a:stretch>
            <a:fillRect/>
          </a:stretch>
        </p:blipFill>
        <p:spPr>
          <a:xfrm>
            <a:off x="5606727" y="345352"/>
            <a:ext cx="950032" cy="742213"/>
          </a:xfrm>
          <a:prstGeom prst="rect">
            <a:avLst/>
          </a:prstGeom>
        </p:spPr>
      </p:pic>
    </p:spTree>
    <p:extLst>
      <p:ext uri="{BB962C8B-B14F-4D97-AF65-F5344CB8AC3E}">
        <p14:creationId xmlns:p14="http://schemas.microsoft.com/office/powerpoint/2010/main" val="3226831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356485" y="559929"/>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dirty="0">
                <a:latin typeface="Helvetica Neue" panose="02020500000000000000" charset="0"/>
              </a:rPr>
              <a:t>Disease population data (PS4)</a:t>
            </a:r>
            <a:endParaRPr dirty="0">
              <a:latin typeface="Helvetica Neue" panose="02020500000000000000" charset="0"/>
            </a:endParaRPr>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latin typeface="Helvetica Neue" panose="02020500000000000000" charset="0"/>
              </a:rPr>
              <a:t>24</a:t>
            </a:fld>
            <a:endParaRPr sz="1100" dirty="0">
              <a:latin typeface="Helvetica Neue" panose="02020500000000000000" charset="0"/>
              <a:ea typeface="Helvetica Neue"/>
              <a:cs typeface="Helvetica Neue"/>
              <a:sym typeface="Helvetica Neue"/>
            </a:endParaRPr>
          </a:p>
        </p:txBody>
      </p:sp>
      <p:sp>
        <p:nvSpPr>
          <p:cNvPr id="6" name="Text Placeholder 5">
            <a:extLst>
              <a:ext uri="{FF2B5EF4-FFF2-40B4-BE49-F238E27FC236}">
                <a16:creationId xmlns:a16="http://schemas.microsoft.com/office/drawing/2014/main" id="{E0E79ECB-3A69-740C-202E-856CAF3D27AD}"/>
              </a:ext>
            </a:extLst>
          </p:cNvPr>
          <p:cNvSpPr>
            <a:spLocks noGrp="1"/>
          </p:cNvSpPr>
          <p:nvPr>
            <p:ph type="body" idx="1"/>
          </p:nvPr>
        </p:nvSpPr>
        <p:spPr/>
        <p:txBody>
          <a:bodyPr/>
          <a:lstStyle/>
          <a:p>
            <a:endParaRPr lang="zh-HK" altLang="en-US">
              <a:latin typeface="Helvetica Neue" panose="02020500000000000000" charset="0"/>
            </a:endParaRPr>
          </a:p>
        </p:txBody>
      </p:sp>
      <p:sp>
        <p:nvSpPr>
          <p:cNvPr id="8" name="Text Placeholder 7">
            <a:extLst>
              <a:ext uri="{FF2B5EF4-FFF2-40B4-BE49-F238E27FC236}">
                <a16:creationId xmlns:a16="http://schemas.microsoft.com/office/drawing/2014/main" id="{1A1132E2-0D27-C8E1-1976-7D6478207453}"/>
              </a:ext>
            </a:extLst>
          </p:cNvPr>
          <p:cNvSpPr>
            <a:spLocks noGrp="1"/>
          </p:cNvSpPr>
          <p:nvPr>
            <p:ph type="body" idx="2"/>
          </p:nvPr>
        </p:nvSpPr>
        <p:spPr/>
        <p:txBody>
          <a:bodyPr/>
          <a:lstStyle/>
          <a:p>
            <a:endParaRPr lang="zh-HK" altLang="en-US">
              <a:latin typeface="Helvetica Neue" panose="02020500000000000000" charset="0"/>
            </a:endParaRPr>
          </a:p>
        </p:txBody>
      </p:sp>
      <p:sp>
        <p:nvSpPr>
          <p:cNvPr id="7" name="Content Placeholder 2">
            <a:extLst>
              <a:ext uri="{FF2B5EF4-FFF2-40B4-BE49-F238E27FC236}">
                <a16:creationId xmlns:a16="http://schemas.microsoft.com/office/drawing/2014/main" id="{E8D58CC3-F5CF-2031-05F7-A99B595E18D9}"/>
              </a:ext>
            </a:extLst>
          </p:cNvPr>
          <p:cNvSpPr txBox="1">
            <a:spLocks/>
          </p:cNvSpPr>
          <p:nvPr/>
        </p:nvSpPr>
        <p:spPr>
          <a:xfrm>
            <a:off x="-2747" y="1146000"/>
            <a:ext cx="7904356" cy="296136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228600" indent="0"/>
            <a:r>
              <a:rPr lang="en-US" altLang="zh-HK" sz="1400" dirty="0">
                <a:solidFill>
                  <a:srgbClr val="FF0000"/>
                </a:solidFill>
                <a:latin typeface="Helvetica Neue" panose="02020500000000000000" charset="0"/>
              </a:rPr>
              <a:t>PS4</a:t>
            </a:r>
            <a:r>
              <a:rPr lang="en-US" altLang="zh-HK" sz="1400" dirty="0">
                <a:latin typeface="Helvetica Neue" panose="02020500000000000000" charset="0"/>
              </a:rPr>
              <a:t>: The prevalence of the </a:t>
            </a:r>
            <a:r>
              <a:rPr lang="en-US" altLang="zh-HK" sz="1400" dirty="0">
                <a:solidFill>
                  <a:srgbClr val="FF0000"/>
                </a:solidFill>
                <a:latin typeface="Helvetica Neue" panose="02020500000000000000" charset="0"/>
              </a:rPr>
              <a:t>RARE</a:t>
            </a:r>
            <a:r>
              <a:rPr lang="en-US" altLang="zh-HK" sz="1400" dirty="0">
                <a:latin typeface="Helvetica Neue" panose="02020500000000000000" charset="0"/>
              </a:rPr>
              <a:t> variant (</a:t>
            </a:r>
            <a:r>
              <a:rPr lang="en-US" altLang="zh-HK" sz="1400" dirty="0">
                <a:solidFill>
                  <a:srgbClr val="FF0000"/>
                </a:solidFill>
                <a:latin typeface="Helvetica Neue" panose="02020500000000000000" charset="0"/>
              </a:rPr>
              <a:t>must also meet PM2</a:t>
            </a:r>
            <a:r>
              <a:rPr lang="en-US" altLang="zh-HK" sz="1400" dirty="0">
                <a:latin typeface="Helvetica Neue" panose="02020500000000000000" charset="0"/>
              </a:rPr>
              <a:t>) in affected individuals is significantly increased compared with the prevalence in controls</a:t>
            </a:r>
          </a:p>
          <a:p>
            <a:pPr lvl="1">
              <a:buFont typeface="+mj-lt"/>
              <a:buAutoNum type="arabicPeriod"/>
            </a:pPr>
            <a:r>
              <a:rPr lang="en-US" altLang="zh-HK" sz="1400" dirty="0">
                <a:solidFill>
                  <a:srgbClr val="FF0000"/>
                </a:solidFill>
                <a:latin typeface="Helvetica Neue" panose="02020500000000000000" charset="0"/>
              </a:rPr>
              <a:t>Relative risk or odd ratios &gt;5.0</a:t>
            </a:r>
            <a:r>
              <a:rPr lang="en-US" altLang="zh-HK" sz="1400" dirty="0">
                <a:latin typeface="Helvetica Neue" panose="02020500000000000000" charset="0"/>
              </a:rPr>
              <a:t>, and the confidence interval does not include 1.0.</a:t>
            </a:r>
          </a:p>
          <a:p>
            <a:pPr lvl="1">
              <a:buFont typeface="+mj-lt"/>
              <a:buAutoNum type="arabicPeriod"/>
            </a:pPr>
            <a:endParaRPr lang="en-US" altLang="zh-HK" sz="1400" dirty="0">
              <a:latin typeface="Helvetica Neue" panose="02020500000000000000" charset="0"/>
            </a:endParaRPr>
          </a:p>
          <a:p>
            <a:pPr lvl="1">
              <a:buFont typeface="+mj-lt"/>
              <a:buAutoNum type="arabicPeriod"/>
            </a:pPr>
            <a:r>
              <a:rPr lang="en-US" altLang="zh-HK" sz="1400" dirty="0">
                <a:latin typeface="Helvetica Neue" panose="02020500000000000000" charset="0"/>
              </a:rPr>
              <a:t>For very rare variants, the prior observation of the variant </a:t>
            </a:r>
            <a:r>
              <a:rPr lang="en-US" altLang="zh-HK" sz="1400" dirty="0">
                <a:solidFill>
                  <a:srgbClr val="FF0000"/>
                </a:solidFill>
                <a:latin typeface="Helvetica Neue" panose="02020500000000000000" charset="0"/>
              </a:rPr>
              <a:t>in multiple unrelated patients</a:t>
            </a:r>
            <a:r>
              <a:rPr lang="en-US" altLang="zh-HK" sz="1400" dirty="0">
                <a:latin typeface="Helvetica Neue" panose="02020500000000000000" charset="0"/>
              </a:rPr>
              <a:t> with the same phenotype (only applicable to dominant diseases)</a:t>
            </a:r>
          </a:p>
          <a:p>
            <a:pPr lvl="2"/>
            <a:r>
              <a:rPr lang="en-US" altLang="zh-HK" sz="1400" dirty="0">
                <a:latin typeface="Helvetica Neue" panose="02020500000000000000" charset="0"/>
              </a:rPr>
              <a:t>Can adjust from PS4 to PS4_Supporting</a:t>
            </a:r>
          </a:p>
          <a:p>
            <a:pPr lvl="2"/>
            <a:r>
              <a:rPr lang="en-US" altLang="zh-HK" sz="1400" dirty="0">
                <a:latin typeface="Helvetica Neue" panose="02020500000000000000" charset="0"/>
              </a:rPr>
              <a:t>Exact threshold varies depending on the disease prevalence</a:t>
            </a:r>
          </a:p>
          <a:p>
            <a:pPr lvl="2"/>
            <a:r>
              <a:rPr lang="en-US" altLang="zh-HK" sz="1400" dirty="0">
                <a:latin typeface="Helvetica Neue" panose="02020500000000000000" charset="0"/>
              </a:rPr>
              <a:t>E.g. ClinGen </a:t>
            </a:r>
            <a:r>
              <a:rPr lang="en-US" altLang="zh-HK" sz="1400" dirty="0">
                <a:solidFill>
                  <a:srgbClr val="FF0000"/>
                </a:solidFill>
                <a:latin typeface="Helvetica Neue" panose="02020500000000000000" charset="0"/>
              </a:rPr>
              <a:t>Hearing Loss</a:t>
            </a:r>
            <a:r>
              <a:rPr lang="en-US" altLang="zh-HK" sz="1400" dirty="0">
                <a:latin typeface="Helvetica Neue" panose="02020500000000000000" charset="0"/>
              </a:rPr>
              <a:t> vs </a:t>
            </a:r>
            <a:r>
              <a:rPr lang="en-US" altLang="zh-HK" sz="1400" dirty="0" err="1">
                <a:solidFill>
                  <a:srgbClr val="FF0000"/>
                </a:solidFill>
                <a:latin typeface="Helvetica Neue" panose="02020500000000000000" charset="0"/>
              </a:rPr>
              <a:t>RASopathy</a:t>
            </a:r>
            <a:r>
              <a:rPr lang="en-US" altLang="zh-HK" sz="1400" dirty="0">
                <a:latin typeface="Helvetica Neue" panose="02020500000000000000" charset="0"/>
              </a:rPr>
              <a:t> Expert Panel Specifications</a:t>
            </a:r>
          </a:p>
          <a:p>
            <a:pPr lvl="2"/>
            <a:r>
              <a:rPr lang="en-US" altLang="zh-HK" sz="1400" dirty="0">
                <a:latin typeface="Helvetica Neue" panose="02020500000000000000" charset="0"/>
              </a:rPr>
              <a:t>Strong:	≥15 	vs 	≥5 probands</a:t>
            </a:r>
          </a:p>
          <a:p>
            <a:pPr lvl="2"/>
            <a:r>
              <a:rPr lang="en-US" altLang="zh-HK" sz="1400" dirty="0">
                <a:latin typeface="Helvetica Neue" panose="02020500000000000000" charset="0"/>
              </a:rPr>
              <a:t>Moderate: 	≥6 	vs 	≥3 probands</a:t>
            </a:r>
          </a:p>
          <a:p>
            <a:pPr lvl="2"/>
            <a:r>
              <a:rPr lang="en-US" altLang="zh-HK" sz="1400" dirty="0">
                <a:latin typeface="Helvetica Neue" panose="02020500000000000000" charset="0"/>
              </a:rPr>
              <a:t>Supporting:	≥2 	vs 	≥1 probands</a:t>
            </a:r>
            <a:endParaRPr lang="zh-HK" altLang="en-US" sz="1400" dirty="0">
              <a:latin typeface="Helvetica Neue" panose="02020500000000000000" charset="0"/>
            </a:endParaRPr>
          </a:p>
        </p:txBody>
      </p:sp>
    </p:spTree>
    <p:extLst>
      <p:ext uri="{BB962C8B-B14F-4D97-AF65-F5344CB8AC3E}">
        <p14:creationId xmlns:p14="http://schemas.microsoft.com/office/powerpoint/2010/main" val="117694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356485" y="559929"/>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US" dirty="0"/>
              <a:t>Useful databases </a:t>
            </a:r>
            <a:endParaRPr dirty="0"/>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25</a:t>
            </a:fld>
            <a:endParaRPr sz="1100" dirty="0">
              <a:latin typeface="Helvetica Neue"/>
              <a:ea typeface="Helvetica Neue"/>
              <a:cs typeface="Helvetica Neue"/>
              <a:sym typeface="Helvetica Neue"/>
            </a:endParaRPr>
          </a:p>
        </p:txBody>
      </p:sp>
      <p:sp>
        <p:nvSpPr>
          <p:cNvPr id="3" name="Text Placeholder 2">
            <a:extLst>
              <a:ext uri="{FF2B5EF4-FFF2-40B4-BE49-F238E27FC236}">
                <a16:creationId xmlns:a16="http://schemas.microsoft.com/office/drawing/2014/main" id="{447C1DCD-6979-FECD-A710-87E19FC0110C}"/>
              </a:ext>
            </a:extLst>
          </p:cNvPr>
          <p:cNvSpPr>
            <a:spLocks noGrp="1"/>
          </p:cNvSpPr>
          <p:nvPr>
            <p:ph type="body" idx="3"/>
          </p:nvPr>
        </p:nvSpPr>
        <p:spPr>
          <a:xfrm>
            <a:off x="231818" y="1225378"/>
            <a:ext cx="5562845" cy="2788500"/>
          </a:xfrm>
        </p:spPr>
        <p:txBody>
          <a:bodyPr/>
          <a:lstStyle/>
          <a:p>
            <a:pPr>
              <a:spcBef>
                <a:spcPts val="600"/>
              </a:spcBef>
              <a:buFont typeface="Arial" panose="020B0604020202020204" pitchFamily="34" charset="0"/>
              <a:buChar char="•"/>
            </a:pPr>
            <a:r>
              <a:rPr lang="en-US" altLang="zh-HK" dirty="0">
                <a:solidFill>
                  <a:schemeClr val="tx1"/>
                </a:solidFill>
                <a:latin typeface="Helvetica Neue" panose="02020500000000000000" charset="0"/>
              </a:rPr>
              <a:t>Disease variant databases</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ClinVar</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Human Gene Mutation Database</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DECIPHER</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Leiden Open Variation Database</a:t>
            </a:r>
          </a:p>
          <a:p>
            <a:pPr>
              <a:spcBef>
                <a:spcPts val="600"/>
              </a:spcBef>
              <a:buFont typeface="Arial" panose="020B0604020202020204" pitchFamily="34" charset="0"/>
              <a:buChar char="•"/>
            </a:pPr>
            <a:endParaRPr lang="en-US" altLang="zh-HK" dirty="0">
              <a:solidFill>
                <a:schemeClr val="tx1"/>
              </a:solidFill>
              <a:latin typeface="Helvetica Neue" panose="02020500000000000000" charset="0"/>
            </a:endParaRPr>
          </a:p>
          <a:p>
            <a:pPr>
              <a:spcBef>
                <a:spcPts val="600"/>
              </a:spcBef>
              <a:buFont typeface="Arial" panose="020B0604020202020204" pitchFamily="34" charset="0"/>
              <a:buChar char="•"/>
            </a:pPr>
            <a:r>
              <a:rPr lang="en-US" altLang="zh-HK" dirty="0">
                <a:solidFill>
                  <a:schemeClr val="tx1"/>
                </a:solidFill>
                <a:latin typeface="Helvetica Neue" panose="02020500000000000000" charset="0"/>
              </a:rPr>
              <a:t>Literature resources</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PubMed</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Google Scholar</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Mastermind </a:t>
            </a:r>
          </a:p>
          <a:p>
            <a:pPr lvl="1">
              <a:spcBef>
                <a:spcPts val="600"/>
              </a:spcBef>
              <a:buFont typeface="Arial" panose="020B0604020202020204" pitchFamily="34" charset="0"/>
              <a:buChar char="•"/>
            </a:pPr>
            <a:r>
              <a:rPr lang="en-US" altLang="zh-HK" sz="1200" dirty="0">
                <a:solidFill>
                  <a:schemeClr val="tx1"/>
                </a:solidFill>
                <a:latin typeface="Helvetica Neue" panose="02020500000000000000" charset="0"/>
              </a:rPr>
              <a:t>Publication list at variant-level</a:t>
            </a:r>
          </a:p>
        </p:txBody>
      </p:sp>
      <p:sp>
        <p:nvSpPr>
          <p:cNvPr id="6" name="Text Placeholder 5">
            <a:extLst>
              <a:ext uri="{FF2B5EF4-FFF2-40B4-BE49-F238E27FC236}">
                <a16:creationId xmlns:a16="http://schemas.microsoft.com/office/drawing/2014/main" id="{E0E79ECB-3A69-740C-202E-856CAF3D27AD}"/>
              </a:ext>
            </a:extLst>
          </p:cNvPr>
          <p:cNvSpPr>
            <a:spLocks noGrp="1"/>
          </p:cNvSpPr>
          <p:nvPr>
            <p:ph type="body" idx="1"/>
          </p:nvPr>
        </p:nvSpPr>
        <p:spPr/>
        <p:txBody>
          <a:bodyPr/>
          <a:lstStyle/>
          <a:p>
            <a:endParaRPr lang="zh-HK" altLang="en-US"/>
          </a:p>
        </p:txBody>
      </p:sp>
      <p:sp>
        <p:nvSpPr>
          <p:cNvPr id="8" name="Text Placeholder 7">
            <a:extLst>
              <a:ext uri="{FF2B5EF4-FFF2-40B4-BE49-F238E27FC236}">
                <a16:creationId xmlns:a16="http://schemas.microsoft.com/office/drawing/2014/main" id="{1A1132E2-0D27-C8E1-1976-7D6478207453}"/>
              </a:ext>
            </a:extLst>
          </p:cNvPr>
          <p:cNvSpPr>
            <a:spLocks noGrp="1"/>
          </p:cNvSpPr>
          <p:nvPr>
            <p:ph type="body" idx="2"/>
          </p:nvPr>
        </p:nvSpPr>
        <p:spPr/>
        <p:txBody>
          <a:bodyPr/>
          <a:lstStyle/>
          <a:p>
            <a:endParaRPr lang="zh-HK" altLang="en-US"/>
          </a:p>
        </p:txBody>
      </p:sp>
      <p:pic>
        <p:nvPicPr>
          <p:cNvPr id="4" name="圖片 14">
            <a:extLst>
              <a:ext uri="{FF2B5EF4-FFF2-40B4-BE49-F238E27FC236}">
                <a16:creationId xmlns:a16="http://schemas.microsoft.com/office/drawing/2014/main" id="{FCE87BD1-2495-A505-E22F-6A7C31B0492E}"/>
              </a:ext>
            </a:extLst>
          </p:cNvPr>
          <p:cNvPicPr>
            <a:picLocks noChangeAspect="1"/>
          </p:cNvPicPr>
          <p:nvPr/>
        </p:nvPicPr>
        <p:blipFill>
          <a:blip r:embed="rId3"/>
          <a:stretch>
            <a:fillRect/>
          </a:stretch>
        </p:blipFill>
        <p:spPr>
          <a:xfrm>
            <a:off x="5375940" y="2996252"/>
            <a:ext cx="1075616" cy="805674"/>
          </a:xfrm>
          <a:prstGeom prst="rect">
            <a:avLst/>
          </a:prstGeom>
        </p:spPr>
      </p:pic>
      <p:pic>
        <p:nvPicPr>
          <p:cNvPr id="11" name="Picture 10">
            <a:extLst>
              <a:ext uri="{FF2B5EF4-FFF2-40B4-BE49-F238E27FC236}">
                <a16:creationId xmlns:a16="http://schemas.microsoft.com/office/drawing/2014/main" id="{E0E74F18-428A-96B7-A9EF-1BAE7EDB20C4}"/>
              </a:ext>
            </a:extLst>
          </p:cNvPr>
          <p:cNvPicPr>
            <a:picLocks noChangeAspect="1"/>
          </p:cNvPicPr>
          <p:nvPr/>
        </p:nvPicPr>
        <p:blipFill>
          <a:blip r:embed="rId4"/>
          <a:stretch>
            <a:fillRect/>
          </a:stretch>
        </p:blipFill>
        <p:spPr>
          <a:xfrm>
            <a:off x="3945388" y="1133490"/>
            <a:ext cx="1478521" cy="444641"/>
          </a:xfrm>
          <a:prstGeom prst="rect">
            <a:avLst/>
          </a:prstGeom>
        </p:spPr>
      </p:pic>
      <p:pic>
        <p:nvPicPr>
          <p:cNvPr id="12" name="Picture 11">
            <a:extLst>
              <a:ext uri="{FF2B5EF4-FFF2-40B4-BE49-F238E27FC236}">
                <a16:creationId xmlns:a16="http://schemas.microsoft.com/office/drawing/2014/main" id="{45F4590B-16DB-08B2-6612-032845815F89}"/>
              </a:ext>
            </a:extLst>
          </p:cNvPr>
          <p:cNvPicPr>
            <a:picLocks noChangeAspect="1"/>
          </p:cNvPicPr>
          <p:nvPr/>
        </p:nvPicPr>
        <p:blipFill>
          <a:blip r:embed="rId5"/>
          <a:stretch>
            <a:fillRect/>
          </a:stretch>
        </p:blipFill>
        <p:spPr>
          <a:xfrm>
            <a:off x="5947742" y="1840633"/>
            <a:ext cx="699314" cy="699314"/>
          </a:xfrm>
          <a:prstGeom prst="rect">
            <a:avLst/>
          </a:prstGeom>
        </p:spPr>
      </p:pic>
      <p:pic>
        <p:nvPicPr>
          <p:cNvPr id="13" name="Picture 12">
            <a:extLst>
              <a:ext uri="{FF2B5EF4-FFF2-40B4-BE49-F238E27FC236}">
                <a16:creationId xmlns:a16="http://schemas.microsoft.com/office/drawing/2014/main" id="{FEE9FC63-D7DB-D83F-3920-5EB51C4809C1}"/>
              </a:ext>
            </a:extLst>
          </p:cNvPr>
          <p:cNvPicPr>
            <a:picLocks noChangeAspect="1"/>
          </p:cNvPicPr>
          <p:nvPr/>
        </p:nvPicPr>
        <p:blipFill>
          <a:blip r:embed="rId6"/>
          <a:stretch>
            <a:fillRect/>
          </a:stretch>
        </p:blipFill>
        <p:spPr>
          <a:xfrm>
            <a:off x="3945388" y="1985343"/>
            <a:ext cx="1730320" cy="460282"/>
          </a:xfrm>
          <a:prstGeom prst="rect">
            <a:avLst/>
          </a:prstGeom>
        </p:spPr>
      </p:pic>
      <p:pic>
        <p:nvPicPr>
          <p:cNvPr id="14" name="Picture 13">
            <a:extLst>
              <a:ext uri="{FF2B5EF4-FFF2-40B4-BE49-F238E27FC236}">
                <a16:creationId xmlns:a16="http://schemas.microsoft.com/office/drawing/2014/main" id="{918A400C-291D-9480-28E4-5566C20542FF}"/>
              </a:ext>
            </a:extLst>
          </p:cNvPr>
          <p:cNvPicPr>
            <a:picLocks noChangeAspect="1"/>
          </p:cNvPicPr>
          <p:nvPr/>
        </p:nvPicPr>
        <p:blipFill>
          <a:blip r:embed="rId7"/>
          <a:stretch>
            <a:fillRect/>
          </a:stretch>
        </p:blipFill>
        <p:spPr>
          <a:xfrm>
            <a:off x="3945388" y="2961515"/>
            <a:ext cx="1215114" cy="805674"/>
          </a:xfrm>
          <a:prstGeom prst="rect">
            <a:avLst/>
          </a:prstGeom>
        </p:spPr>
      </p:pic>
      <p:pic>
        <p:nvPicPr>
          <p:cNvPr id="15" name="圖片 1">
            <a:extLst>
              <a:ext uri="{FF2B5EF4-FFF2-40B4-BE49-F238E27FC236}">
                <a16:creationId xmlns:a16="http://schemas.microsoft.com/office/drawing/2014/main" id="{32F8EF75-A3BC-1FB4-0EAD-3FE88F251E36}"/>
              </a:ext>
            </a:extLst>
          </p:cNvPr>
          <p:cNvPicPr>
            <a:picLocks noChangeAspect="1"/>
          </p:cNvPicPr>
          <p:nvPr/>
        </p:nvPicPr>
        <p:blipFill>
          <a:blip r:embed="rId8"/>
          <a:stretch>
            <a:fillRect/>
          </a:stretch>
        </p:blipFill>
        <p:spPr>
          <a:xfrm>
            <a:off x="5913748" y="931845"/>
            <a:ext cx="767303" cy="699314"/>
          </a:xfrm>
          <a:prstGeom prst="rect">
            <a:avLst/>
          </a:prstGeom>
        </p:spPr>
      </p:pic>
      <p:pic>
        <p:nvPicPr>
          <p:cNvPr id="10" name="Picture 9">
            <a:extLst>
              <a:ext uri="{FF2B5EF4-FFF2-40B4-BE49-F238E27FC236}">
                <a16:creationId xmlns:a16="http://schemas.microsoft.com/office/drawing/2014/main" id="{5F46ADAD-C89B-DE43-604C-4CF7D159B5D8}"/>
              </a:ext>
            </a:extLst>
          </p:cNvPr>
          <p:cNvPicPr>
            <a:picLocks noChangeAspect="1"/>
          </p:cNvPicPr>
          <p:nvPr/>
        </p:nvPicPr>
        <p:blipFill>
          <a:blip r:embed="rId9"/>
          <a:stretch>
            <a:fillRect/>
          </a:stretch>
        </p:blipFill>
        <p:spPr>
          <a:xfrm>
            <a:off x="4011530" y="3755041"/>
            <a:ext cx="1346235" cy="311334"/>
          </a:xfrm>
          <a:prstGeom prst="rect">
            <a:avLst/>
          </a:prstGeom>
        </p:spPr>
      </p:pic>
    </p:spTree>
    <p:extLst>
      <p:ext uri="{BB962C8B-B14F-4D97-AF65-F5344CB8AC3E}">
        <p14:creationId xmlns:p14="http://schemas.microsoft.com/office/powerpoint/2010/main" val="1893320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506249" y="473869"/>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pt-BR" i="1" dirty="0"/>
              <a:t>De novo </a:t>
            </a:r>
            <a:r>
              <a:rPr lang="pt-BR" dirty="0"/>
              <a:t>occurrence (PS2, PM6)</a:t>
            </a:r>
            <a:endParaRPr dirty="0"/>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26</a:t>
            </a:fld>
            <a:endParaRPr sz="1100">
              <a:latin typeface="Helvetica Neue"/>
              <a:ea typeface="Helvetica Neue"/>
              <a:cs typeface="Helvetica Neue"/>
              <a:sym typeface="Helvetica Neue"/>
            </a:endParaRPr>
          </a:p>
        </p:txBody>
      </p:sp>
      <p:sp>
        <p:nvSpPr>
          <p:cNvPr id="6" name="Text Placeholder 5">
            <a:extLst>
              <a:ext uri="{FF2B5EF4-FFF2-40B4-BE49-F238E27FC236}">
                <a16:creationId xmlns:a16="http://schemas.microsoft.com/office/drawing/2014/main" id="{E0E79ECB-3A69-740C-202E-856CAF3D27AD}"/>
              </a:ext>
            </a:extLst>
          </p:cNvPr>
          <p:cNvSpPr>
            <a:spLocks noGrp="1"/>
          </p:cNvSpPr>
          <p:nvPr>
            <p:ph type="body" idx="1"/>
          </p:nvPr>
        </p:nvSpPr>
        <p:spPr/>
        <p:txBody>
          <a:bodyPr/>
          <a:lstStyle/>
          <a:p>
            <a:endParaRPr lang="zh-HK" altLang="en-US"/>
          </a:p>
        </p:txBody>
      </p:sp>
      <p:sp>
        <p:nvSpPr>
          <p:cNvPr id="8" name="Text Placeholder 7">
            <a:extLst>
              <a:ext uri="{FF2B5EF4-FFF2-40B4-BE49-F238E27FC236}">
                <a16:creationId xmlns:a16="http://schemas.microsoft.com/office/drawing/2014/main" id="{1A1132E2-0D27-C8E1-1976-7D6478207453}"/>
              </a:ext>
            </a:extLst>
          </p:cNvPr>
          <p:cNvSpPr>
            <a:spLocks noGrp="1"/>
          </p:cNvSpPr>
          <p:nvPr>
            <p:ph type="body" idx="2"/>
          </p:nvPr>
        </p:nvSpPr>
        <p:spPr/>
        <p:txBody>
          <a:bodyPr/>
          <a:lstStyle/>
          <a:p>
            <a:endParaRPr lang="zh-HK" altLang="en-US"/>
          </a:p>
        </p:txBody>
      </p:sp>
      <p:grpSp>
        <p:nvGrpSpPr>
          <p:cNvPr id="2" name="群組 7">
            <a:extLst>
              <a:ext uri="{FF2B5EF4-FFF2-40B4-BE49-F238E27FC236}">
                <a16:creationId xmlns:a16="http://schemas.microsoft.com/office/drawing/2014/main" id="{CA7197B6-64D4-5D20-DBC9-3DD62A50A74D}"/>
              </a:ext>
            </a:extLst>
          </p:cNvPr>
          <p:cNvGrpSpPr>
            <a:grpSpLocks noChangeAspect="1"/>
          </p:cNvGrpSpPr>
          <p:nvPr/>
        </p:nvGrpSpPr>
        <p:grpSpPr>
          <a:xfrm>
            <a:off x="506249" y="1271684"/>
            <a:ext cx="5498721" cy="675531"/>
            <a:chOff x="437832" y="1066972"/>
            <a:chExt cx="11631648" cy="1428975"/>
          </a:xfrm>
        </p:grpSpPr>
        <p:pic>
          <p:nvPicPr>
            <p:cNvPr id="5" name="圖片 4">
              <a:extLst>
                <a:ext uri="{FF2B5EF4-FFF2-40B4-BE49-F238E27FC236}">
                  <a16:creationId xmlns:a16="http://schemas.microsoft.com/office/drawing/2014/main" id="{5264D187-32D3-0AFF-4C54-D68674816BE4}"/>
                </a:ext>
              </a:extLst>
            </p:cNvPr>
            <p:cNvPicPr>
              <a:picLocks noChangeAspect="1"/>
            </p:cNvPicPr>
            <p:nvPr/>
          </p:nvPicPr>
          <p:blipFill rotWithShape="1">
            <a:blip r:embed="rId3"/>
            <a:srcRect b="58058"/>
            <a:stretch/>
          </p:blipFill>
          <p:spPr>
            <a:xfrm>
              <a:off x="437832" y="1066972"/>
              <a:ext cx="11631648" cy="803103"/>
            </a:xfrm>
            <a:prstGeom prst="rect">
              <a:avLst/>
            </a:prstGeom>
          </p:spPr>
        </p:pic>
        <p:pic>
          <p:nvPicPr>
            <p:cNvPr id="7" name="圖片 6">
              <a:extLst>
                <a:ext uri="{FF2B5EF4-FFF2-40B4-BE49-F238E27FC236}">
                  <a16:creationId xmlns:a16="http://schemas.microsoft.com/office/drawing/2014/main" id="{B330BB64-934B-124E-DBB5-474067051937}"/>
                </a:ext>
              </a:extLst>
            </p:cNvPr>
            <p:cNvPicPr>
              <a:picLocks noChangeAspect="1"/>
            </p:cNvPicPr>
            <p:nvPr/>
          </p:nvPicPr>
          <p:blipFill rotWithShape="1">
            <a:blip r:embed="rId4"/>
            <a:srcRect t="3059"/>
            <a:stretch/>
          </p:blipFill>
          <p:spPr>
            <a:xfrm>
              <a:off x="446374" y="1766392"/>
              <a:ext cx="11612596" cy="729555"/>
            </a:xfrm>
            <a:prstGeom prst="rect">
              <a:avLst/>
            </a:prstGeom>
          </p:spPr>
        </p:pic>
      </p:grpSp>
      <p:sp>
        <p:nvSpPr>
          <p:cNvPr id="11" name="Content Placeholder 2">
            <a:extLst>
              <a:ext uri="{FF2B5EF4-FFF2-40B4-BE49-F238E27FC236}">
                <a16:creationId xmlns:a16="http://schemas.microsoft.com/office/drawing/2014/main" id="{65DDCD70-7B72-81BB-FDD3-F78CA05AE9BB}"/>
              </a:ext>
            </a:extLst>
          </p:cNvPr>
          <p:cNvSpPr>
            <a:spLocks noGrp="1"/>
          </p:cNvSpPr>
          <p:nvPr>
            <p:ph type="body" idx="3"/>
          </p:nvPr>
        </p:nvSpPr>
        <p:spPr>
          <a:xfrm>
            <a:off x="278362" y="2199320"/>
            <a:ext cx="6173787" cy="2787650"/>
          </a:xfrm>
        </p:spPr>
        <p:txBody>
          <a:bodyPr>
            <a:normAutofit/>
          </a:bodyPr>
          <a:lstStyle/>
          <a:p>
            <a:pPr>
              <a:spcBef>
                <a:spcPts val="1800"/>
              </a:spcBef>
              <a:buFont typeface="Arial" panose="020B0604020202020204" pitchFamily="34" charset="0"/>
              <a:buChar char="•"/>
            </a:pPr>
            <a:r>
              <a:rPr lang="en-US" altLang="zh-HK" sz="1400" dirty="0">
                <a:solidFill>
                  <a:srgbClr val="FF0000"/>
                </a:solidFill>
              </a:rPr>
              <a:t>PS2</a:t>
            </a:r>
            <a:r>
              <a:rPr lang="en-US" altLang="zh-HK" sz="1400" dirty="0"/>
              <a:t>: </a:t>
            </a:r>
            <a:r>
              <a:rPr lang="en-US" altLang="zh-HK" sz="1400" i="1" dirty="0"/>
              <a:t>De novo</a:t>
            </a:r>
            <a:r>
              <a:rPr lang="en-US" altLang="zh-HK" sz="1400" dirty="0"/>
              <a:t> (both </a:t>
            </a:r>
            <a:r>
              <a:rPr lang="en-US" altLang="zh-HK" sz="1400" dirty="0">
                <a:solidFill>
                  <a:srgbClr val="FF0000"/>
                </a:solidFill>
              </a:rPr>
              <a:t>maternity AND paternity confirmed</a:t>
            </a:r>
            <a:r>
              <a:rPr lang="en-US" altLang="zh-HK" sz="1400" dirty="0"/>
              <a:t>) in a patient with the disease and no family history</a:t>
            </a:r>
          </a:p>
          <a:p>
            <a:pPr>
              <a:spcBef>
                <a:spcPts val="1800"/>
              </a:spcBef>
              <a:buFont typeface="Arial" panose="020B0604020202020204" pitchFamily="34" charset="0"/>
              <a:buChar char="•"/>
            </a:pPr>
            <a:r>
              <a:rPr lang="en-US" altLang="zh-HK" sz="1400" dirty="0">
                <a:solidFill>
                  <a:srgbClr val="E36A09"/>
                </a:solidFill>
              </a:rPr>
              <a:t>PM6</a:t>
            </a:r>
            <a:r>
              <a:rPr lang="en-US" altLang="zh-HK" sz="1400" dirty="0"/>
              <a:t>: Assumed </a:t>
            </a:r>
            <a:r>
              <a:rPr lang="en-US" altLang="zh-HK" sz="1400" i="1" dirty="0"/>
              <a:t>de novo</a:t>
            </a:r>
            <a:r>
              <a:rPr lang="en-US" altLang="zh-HK" sz="1400" dirty="0"/>
              <a:t>, but without confirmation of </a:t>
            </a:r>
            <a:r>
              <a:rPr lang="en-US" altLang="zh-HK" sz="1400" dirty="0">
                <a:solidFill>
                  <a:srgbClr val="E36A09"/>
                </a:solidFill>
              </a:rPr>
              <a:t>paternity OR maternity</a:t>
            </a:r>
          </a:p>
          <a:p>
            <a:pPr>
              <a:spcBef>
                <a:spcPts val="1800"/>
              </a:spcBef>
              <a:buFont typeface="Arial" panose="020B0604020202020204" pitchFamily="34" charset="0"/>
              <a:buChar char="•"/>
            </a:pPr>
            <a:r>
              <a:rPr lang="en-US" altLang="zh-HK" sz="1400" dirty="0"/>
              <a:t>Combined into one criteria in later ClinGen Recommendations</a:t>
            </a:r>
          </a:p>
        </p:txBody>
      </p:sp>
    </p:spTree>
    <p:extLst>
      <p:ext uri="{BB962C8B-B14F-4D97-AF65-F5344CB8AC3E}">
        <p14:creationId xmlns:p14="http://schemas.microsoft.com/office/powerpoint/2010/main" val="2245228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506249" y="469005"/>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pt-BR" dirty="0"/>
              <a:t>Update from ClinGen</a:t>
            </a:r>
            <a:endParaRPr dirty="0"/>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27</a:t>
            </a:fld>
            <a:endParaRPr sz="1100">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950BD604-96AE-3999-D2B0-1447F453FE92}"/>
              </a:ext>
            </a:extLst>
          </p:cNvPr>
          <p:cNvPicPr>
            <a:picLocks noChangeAspect="1"/>
          </p:cNvPicPr>
          <p:nvPr/>
        </p:nvPicPr>
        <p:blipFill>
          <a:blip r:embed="rId3"/>
          <a:stretch>
            <a:fillRect/>
          </a:stretch>
        </p:blipFill>
        <p:spPr>
          <a:xfrm>
            <a:off x="275223" y="1005829"/>
            <a:ext cx="3839577" cy="613486"/>
          </a:xfrm>
          <a:prstGeom prst="rect">
            <a:avLst/>
          </a:prstGeom>
        </p:spPr>
      </p:pic>
      <p:pic>
        <p:nvPicPr>
          <p:cNvPr id="10" name="Picture 9">
            <a:extLst>
              <a:ext uri="{FF2B5EF4-FFF2-40B4-BE49-F238E27FC236}">
                <a16:creationId xmlns:a16="http://schemas.microsoft.com/office/drawing/2014/main" id="{BD5DA6E1-6A88-9F72-6043-B0763BBB3354}"/>
              </a:ext>
            </a:extLst>
          </p:cNvPr>
          <p:cNvPicPr>
            <a:picLocks noChangeAspect="1"/>
          </p:cNvPicPr>
          <p:nvPr/>
        </p:nvPicPr>
        <p:blipFill>
          <a:blip r:embed="rId4"/>
          <a:stretch>
            <a:fillRect/>
          </a:stretch>
        </p:blipFill>
        <p:spPr>
          <a:xfrm>
            <a:off x="275223" y="1859455"/>
            <a:ext cx="3839577" cy="3034561"/>
          </a:xfrm>
          <a:prstGeom prst="rect">
            <a:avLst/>
          </a:prstGeom>
        </p:spPr>
      </p:pic>
      <p:sp>
        <p:nvSpPr>
          <p:cNvPr id="12" name="TextBox 11">
            <a:extLst>
              <a:ext uri="{FF2B5EF4-FFF2-40B4-BE49-F238E27FC236}">
                <a16:creationId xmlns:a16="http://schemas.microsoft.com/office/drawing/2014/main" id="{2F538030-707F-F7A5-7973-F3CA88FF32F0}"/>
              </a:ext>
            </a:extLst>
          </p:cNvPr>
          <p:cNvSpPr txBox="1"/>
          <p:nvPr/>
        </p:nvSpPr>
        <p:spPr>
          <a:xfrm>
            <a:off x="4230080" y="1945574"/>
            <a:ext cx="3839577" cy="2862322"/>
          </a:xfrm>
          <a:prstGeom prst="rect">
            <a:avLst/>
          </a:prstGeom>
          <a:noFill/>
        </p:spPr>
        <p:txBody>
          <a:bodyPr wrap="square">
            <a:spAutoFit/>
          </a:bodyPr>
          <a:lstStyle/>
          <a:p>
            <a:pPr marL="285750" indent="-285750">
              <a:buFont typeface="Arial" panose="020B0604020202020204" pitchFamily="34" charset="0"/>
              <a:buChar char="•"/>
            </a:pPr>
            <a:r>
              <a:rPr lang="en-US" altLang="zh-HK" sz="1200" dirty="0">
                <a:latin typeface="Helvetica Neue" panose="02020500000000000000" charset="0"/>
              </a:rPr>
              <a:t>Can adjust from PS2_Supporting to PS2</a:t>
            </a:r>
          </a:p>
          <a:p>
            <a:pPr marL="285750" indent="-285750">
              <a:buFont typeface="Arial" panose="020B0604020202020204" pitchFamily="34" charset="0"/>
              <a:buChar char="•"/>
            </a:pPr>
            <a:endParaRPr lang="en-US" altLang="zh-HK" sz="1200" dirty="0">
              <a:latin typeface="Helvetica Neue" panose="02020500000000000000" charset="0"/>
            </a:endParaRPr>
          </a:p>
          <a:p>
            <a:r>
              <a:rPr lang="en-US" altLang="zh-HK" sz="1200" dirty="0">
                <a:latin typeface="Helvetica Neue" panose="02020500000000000000" charset="0"/>
              </a:rPr>
              <a:t>Phenotype in the patient must be consistent with the gene/disease</a:t>
            </a:r>
          </a:p>
          <a:p>
            <a:pPr marL="285750" indent="-285750">
              <a:buFont typeface="Arial" panose="020B0604020202020204" pitchFamily="34" charset="0"/>
              <a:buChar char="•"/>
            </a:pPr>
            <a:r>
              <a:rPr lang="en-US" altLang="zh-HK" sz="1200" dirty="0">
                <a:latin typeface="Helvetica Neue" panose="02020500000000000000" charset="0"/>
              </a:rPr>
              <a:t>Phenotype highly specific for gene </a:t>
            </a:r>
          </a:p>
          <a:p>
            <a:pPr marL="742950" lvl="1" indent="-285750">
              <a:buFont typeface="Arial" panose="020B0604020202020204" pitchFamily="34" charset="0"/>
              <a:buChar char="•"/>
            </a:pPr>
            <a:r>
              <a:rPr lang="en-US" altLang="zh-HK" sz="1200" dirty="0">
                <a:latin typeface="Helvetica Neue" panose="02020500000000000000" charset="0"/>
              </a:rPr>
              <a:t>increased levels of plasma branched-chain amino acids (</a:t>
            </a:r>
            <a:r>
              <a:rPr lang="en-US" altLang="zh-HK" sz="1200" i="1" dirty="0">
                <a:latin typeface="Helvetica Neue" panose="02020500000000000000" charset="0"/>
              </a:rPr>
              <a:t>BCKDHB</a:t>
            </a:r>
            <a:r>
              <a:rPr lang="en-US" altLang="zh-HK" sz="1200" dirty="0">
                <a:latin typeface="Helvetica Neue" panose="02020500000000000000" charset="0"/>
              </a:rPr>
              <a:t>)</a:t>
            </a:r>
          </a:p>
          <a:p>
            <a:pPr marL="285750" indent="-285750">
              <a:buFont typeface="Arial" panose="020B0604020202020204" pitchFamily="34" charset="0"/>
              <a:buChar char="•"/>
            </a:pPr>
            <a:r>
              <a:rPr lang="en-US" altLang="zh-HK" sz="1200" dirty="0">
                <a:latin typeface="Helvetica Neue" panose="02020500000000000000" charset="0"/>
              </a:rPr>
              <a:t>Phenotype consistent with gene but not highly specific:</a:t>
            </a:r>
          </a:p>
          <a:p>
            <a:pPr marL="742950" lvl="1" indent="-285750">
              <a:buFont typeface="Arial" panose="020B0604020202020204" pitchFamily="34" charset="0"/>
              <a:buChar char="•"/>
            </a:pPr>
            <a:r>
              <a:rPr lang="en-US" altLang="zh-HK" sz="1200" dirty="0">
                <a:latin typeface="Helvetica Neue" panose="02020500000000000000" charset="0"/>
              </a:rPr>
              <a:t>early infantile epileptic encephalopathy (</a:t>
            </a:r>
            <a:r>
              <a:rPr lang="pt-BR" altLang="zh-HK" sz="1200" i="1" dirty="0">
                <a:latin typeface="Helvetica Neue" panose="02020500000000000000" charset="0"/>
              </a:rPr>
              <a:t>SIK1</a:t>
            </a:r>
            <a:r>
              <a:rPr lang="en-US" altLang="zh-HK" sz="1200" dirty="0">
                <a:latin typeface="Helvetica Neue" panose="02020500000000000000" charset="0"/>
              </a:rPr>
              <a:t>)</a:t>
            </a:r>
          </a:p>
          <a:p>
            <a:pPr marL="285750" indent="-285750">
              <a:buFont typeface="Arial" panose="020B0604020202020204" pitchFamily="34" charset="0"/>
              <a:buChar char="•"/>
            </a:pPr>
            <a:r>
              <a:rPr lang="en-US" altLang="zh-HK" sz="1200" dirty="0">
                <a:latin typeface="Helvetica Neue" panose="02020500000000000000" charset="0"/>
              </a:rPr>
              <a:t>Phenotype consistent with gene but not highly specific and high genetic heterogeneity</a:t>
            </a:r>
          </a:p>
          <a:p>
            <a:pPr marL="742950" lvl="1" indent="-285750">
              <a:buFont typeface="Arial" panose="020B0604020202020204" pitchFamily="34" charset="0"/>
              <a:buChar char="•"/>
            </a:pPr>
            <a:r>
              <a:rPr lang="en-US" altLang="zh-HK" sz="1200" dirty="0">
                <a:latin typeface="Helvetica Neue" panose="02020500000000000000" charset="0"/>
              </a:rPr>
              <a:t>non-syndromic intellectual disability (</a:t>
            </a:r>
            <a:r>
              <a:rPr lang="pt-BR" altLang="zh-HK" sz="1200" i="1" dirty="0">
                <a:latin typeface="Helvetica Neue" panose="02020500000000000000" charset="0"/>
              </a:rPr>
              <a:t>ASH1L</a:t>
            </a:r>
            <a:r>
              <a:rPr lang="pt-BR" altLang="zh-HK" sz="1200" dirty="0">
                <a:latin typeface="Helvetica Neue" panose="02020500000000000000" charset="0"/>
              </a:rPr>
              <a:t>)</a:t>
            </a:r>
          </a:p>
        </p:txBody>
      </p:sp>
    </p:spTree>
    <p:extLst>
      <p:ext uri="{BB962C8B-B14F-4D97-AF65-F5344CB8AC3E}">
        <p14:creationId xmlns:p14="http://schemas.microsoft.com/office/powerpoint/2010/main" val="2667358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506249" y="469005"/>
            <a:ext cx="6175190" cy="824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pt-BR" dirty="0"/>
              <a:t>Allelic data (PM3, BP2)</a:t>
            </a:r>
            <a:endParaRPr dirty="0"/>
          </a:p>
        </p:txBody>
      </p:sp>
      <p:sp>
        <p:nvSpPr>
          <p:cNvPr id="363" name="Google Shape;363;p50"/>
          <p:cNvSpPr txBox="1">
            <a:spLocks noGrp="1"/>
          </p:cNvSpPr>
          <p:nvPr>
            <p:ph type="sldNum" idx="12"/>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100"/>
              <a:t>28</a:t>
            </a:fld>
            <a:endParaRPr sz="1100">
              <a:latin typeface="Helvetica Neue"/>
              <a:ea typeface="Helvetica Neue"/>
              <a:cs typeface="Helvetica Neue"/>
              <a:sym typeface="Helvetica Neue"/>
            </a:endParaRPr>
          </a:p>
        </p:txBody>
      </p:sp>
      <p:grpSp>
        <p:nvGrpSpPr>
          <p:cNvPr id="3" name="群組 9">
            <a:extLst>
              <a:ext uri="{FF2B5EF4-FFF2-40B4-BE49-F238E27FC236}">
                <a16:creationId xmlns:a16="http://schemas.microsoft.com/office/drawing/2014/main" id="{035A31D7-066F-F93E-31FF-A85A6CF9FCD6}"/>
              </a:ext>
            </a:extLst>
          </p:cNvPr>
          <p:cNvGrpSpPr>
            <a:grpSpLocks noChangeAspect="1"/>
          </p:cNvGrpSpPr>
          <p:nvPr/>
        </p:nvGrpSpPr>
        <p:grpSpPr>
          <a:xfrm>
            <a:off x="506249" y="1098586"/>
            <a:ext cx="5721130" cy="965040"/>
            <a:chOff x="271881" y="1067042"/>
            <a:chExt cx="11669754" cy="1968453"/>
          </a:xfrm>
        </p:grpSpPr>
        <p:pic>
          <p:nvPicPr>
            <p:cNvPr id="4" name="圖片 4">
              <a:extLst>
                <a:ext uri="{FF2B5EF4-FFF2-40B4-BE49-F238E27FC236}">
                  <a16:creationId xmlns:a16="http://schemas.microsoft.com/office/drawing/2014/main" id="{9C832957-69A7-9CA9-7CEE-310CF52A0EFB}"/>
                </a:ext>
              </a:extLst>
            </p:cNvPr>
            <p:cNvPicPr>
              <a:picLocks noChangeAspect="1"/>
            </p:cNvPicPr>
            <p:nvPr/>
          </p:nvPicPr>
          <p:blipFill rotWithShape="1">
            <a:blip r:embed="rId3"/>
            <a:srcRect b="58058"/>
            <a:stretch/>
          </p:blipFill>
          <p:spPr>
            <a:xfrm>
              <a:off x="280176" y="1067042"/>
              <a:ext cx="11631648" cy="803103"/>
            </a:xfrm>
            <a:prstGeom prst="rect">
              <a:avLst/>
            </a:prstGeom>
          </p:spPr>
        </p:pic>
        <p:pic>
          <p:nvPicPr>
            <p:cNvPr id="9" name="圖片 8">
              <a:extLst>
                <a:ext uri="{FF2B5EF4-FFF2-40B4-BE49-F238E27FC236}">
                  <a16:creationId xmlns:a16="http://schemas.microsoft.com/office/drawing/2014/main" id="{58C2664D-8256-18E3-72DE-BF84263EEB21}"/>
                </a:ext>
              </a:extLst>
            </p:cNvPr>
            <p:cNvPicPr>
              <a:picLocks noChangeAspect="1"/>
            </p:cNvPicPr>
            <p:nvPr/>
          </p:nvPicPr>
          <p:blipFill rotWithShape="1">
            <a:blip r:embed="rId4"/>
            <a:srcRect t="616"/>
            <a:stretch/>
          </p:blipFill>
          <p:spPr>
            <a:xfrm>
              <a:off x="271881" y="1785758"/>
              <a:ext cx="11669754" cy="1249737"/>
            </a:xfrm>
            <a:prstGeom prst="rect">
              <a:avLst/>
            </a:prstGeom>
          </p:spPr>
        </p:pic>
      </p:grpSp>
      <p:sp>
        <p:nvSpPr>
          <p:cNvPr id="13" name="Content Placeholder 2">
            <a:extLst>
              <a:ext uri="{FF2B5EF4-FFF2-40B4-BE49-F238E27FC236}">
                <a16:creationId xmlns:a16="http://schemas.microsoft.com/office/drawing/2014/main" id="{2A887571-B7AD-B77A-46D8-CDFA1E4F0107}"/>
              </a:ext>
            </a:extLst>
          </p:cNvPr>
          <p:cNvSpPr txBox="1">
            <a:spLocks/>
          </p:cNvSpPr>
          <p:nvPr/>
        </p:nvSpPr>
        <p:spPr>
          <a:xfrm>
            <a:off x="247151" y="2109706"/>
            <a:ext cx="6516256" cy="1966671"/>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a:buFont typeface="Arial" panose="020B0604020202020204" pitchFamily="34" charset="0"/>
              <a:buChar char="•"/>
            </a:pPr>
            <a:r>
              <a:rPr lang="en-US" altLang="zh-HK" sz="1600" dirty="0">
                <a:solidFill>
                  <a:schemeClr val="accent2">
                    <a:lumMod val="75000"/>
                  </a:schemeClr>
                </a:solidFill>
              </a:rPr>
              <a:t>PM3</a:t>
            </a:r>
            <a:r>
              <a:rPr lang="en-US" altLang="zh-HK" sz="1600" dirty="0"/>
              <a:t>: For recessive disorders, detected in trans with a pathogenic variant</a:t>
            </a:r>
          </a:p>
          <a:p>
            <a:pPr>
              <a:buFont typeface="Arial" panose="020B0604020202020204" pitchFamily="34" charset="0"/>
              <a:buChar char="•"/>
            </a:pPr>
            <a:endParaRPr lang="en-US" altLang="zh-HK" sz="1600" dirty="0"/>
          </a:p>
          <a:p>
            <a:pPr>
              <a:buFont typeface="Arial" panose="020B0604020202020204" pitchFamily="34" charset="0"/>
              <a:buChar char="•"/>
            </a:pPr>
            <a:r>
              <a:rPr lang="en-US" altLang="zh-HK" sz="1600" dirty="0">
                <a:solidFill>
                  <a:srgbClr val="0070C0"/>
                </a:solidFill>
              </a:rPr>
              <a:t>BP2</a:t>
            </a:r>
            <a:r>
              <a:rPr lang="en-US" altLang="zh-HK" sz="1600" dirty="0"/>
              <a:t>: Observed in trans with a pathogenic variant for a fully penetrant dominant gene/disorder or observed in cis with a pathogenic variant in any inheritance pattern</a:t>
            </a:r>
            <a:endParaRPr lang="zh-HK" altLang="en-US" sz="1600" dirty="0"/>
          </a:p>
        </p:txBody>
      </p:sp>
      <p:pic>
        <p:nvPicPr>
          <p:cNvPr id="14" name="Picture 13">
            <a:extLst>
              <a:ext uri="{FF2B5EF4-FFF2-40B4-BE49-F238E27FC236}">
                <a16:creationId xmlns:a16="http://schemas.microsoft.com/office/drawing/2014/main" id="{5A6249E4-3D0A-C6EA-9BB3-11197E504A15}"/>
              </a:ext>
            </a:extLst>
          </p:cNvPr>
          <p:cNvPicPr>
            <a:picLocks noChangeAspect="1"/>
          </p:cNvPicPr>
          <p:nvPr/>
        </p:nvPicPr>
        <p:blipFill>
          <a:blip r:embed="rId5"/>
          <a:stretch>
            <a:fillRect/>
          </a:stretch>
        </p:blipFill>
        <p:spPr>
          <a:xfrm>
            <a:off x="4665484" y="3982376"/>
            <a:ext cx="1384118" cy="1026319"/>
          </a:xfrm>
          <a:prstGeom prst="rect">
            <a:avLst/>
          </a:prstGeom>
        </p:spPr>
      </p:pic>
      <p:pic>
        <p:nvPicPr>
          <p:cNvPr id="15" name="Picture 14">
            <a:extLst>
              <a:ext uri="{FF2B5EF4-FFF2-40B4-BE49-F238E27FC236}">
                <a16:creationId xmlns:a16="http://schemas.microsoft.com/office/drawing/2014/main" id="{5D27C0E2-4A47-9E4F-20A6-65885E25A3CB}"/>
              </a:ext>
            </a:extLst>
          </p:cNvPr>
          <p:cNvPicPr>
            <a:picLocks noChangeAspect="1"/>
          </p:cNvPicPr>
          <p:nvPr/>
        </p:nvPicPr>
        <p:blipFill>
          <a:blip r:embed="rId6"/>
          <a:stretch>
            <a:fillRect/>
          </a:stretch>
        </p:blipFill>
        <p:spPr>
          <a:xfrm>
            <a:off x="3361540" y="3982376"/>
            <a:ext cx="1116978" cy="1070437"/>
          </a:xfrm>
          <a:prstGeom prst="rect">
            <a:avLst/>
          </a:prstGeom>
        </p:spPr>
      </p:pic>
    </p:spTree>
    <p:extLst>
      <p:ext uri="{BB962C8B-B14F-4D97-AF65-F5344CB8AC3E}">
        <p14:creationId xmlns:p14="http://schemas.microsoft.com/office/powerpoint/2010/main" val="2323807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EFC3B-07AE-C6DE-0A47-C4601571506E}"/>
              </a:ext>
            </a:extLst>
          </p:cNvPr>
          <p:cNvSpPr>
            <a:spLocks noGrp="1"/>
          </p:cNvSpPr>
          <p:nvPr>
            <p:ph type="body" idx="1"/>
          </p:nvPr>
        </p:nvSpPr>
        <p:spPr/>
        <p:txBody>
          <a:bodyPr/>
          <a:lstStyle/>
          <a:p>
            <a:endParaRPr lang="zh-HK" altLang="en-US"/>
          </a:p>
        </p:txBody>
      </p:sp>
      <p:sp>
        <p:nvSpPr>
          <p:cNvPr id="3" name="Text Placeholder 2">
            <a:extLst>
              <a:ext uri="{FF2B5EF4-FFF2-40B4-BE49-F238E27FC236}">
                <a16:creationId xmlns:a16="http://schemas.microsoft.com/office/drawing/2014/main" id="{6E23DCDC-3013-1968-B167-18E28CF8867B}"/>
              </a:ext>
            </a:extLst>
          </p:cNvPr>
          <p:cNvSpPr>
            <a:spLocks noGrp="1"/>
          </p:cNvSpPr>
          <p:nvPr>
            <p:ph type="body" idx="2"/>
          </p:nvPr>
        </p:nvSpPr>
        <p:spPr/>
        <p:txBody>
          <a:bodyPr/>
          <a:lstStyle/>
          <a:p>
            <a:endParaRPr lang="zh-HK" altLang="en-US"/>
          </a:p>
        </p:txBody>
      </p:sp>
      <p:sp>
        <p:nvSpPr>
          <p:cNvPr id="4" name="Slide Number Placeholder 3">
            <a:extLst>
              <a:ext uri="{FF2B5EF4-FFF2-40B4-BE49-F238E27FC236}">
                <a16:creationId xmlns:a16="http://schemas.microsoft.com/office/drawing/2014/main" id="{7733E729-3291-B37E-0B5A-6724157AF75A}"/>
              </a:ext>
            </a:extLst>
          </p:cNvPr>
          <p:cNvSpPr>
            <a:spLocks noGrp="1"/>
          </p:cNvSpPr>
          <p:nvPr>
            <p:ph type="sldNum" sz="quarter" idx="4294967295"/>
          </p:nvPr>
        </p:nvSpPr>
        <p:spPr>
          <a:xfrm>
            <a:off x="0" y="0"/>
            <a:ext cx="0" cy="0"/>
          </a:xfrm>
        </p:spPr>
        <p:txBody>
          <a:bodyPr/>
          <a:lstStyle/>
          <a:p>
            <a:fld id="{54D55112-D0D0-4BF1-8AEE-F9228EA95445}" type="slidenum">
              <a:rPr lang="en-HK" smtClean="0"/>
              <a:t>29</a:t>
            </a:fld>
            <a:endParaRPr lang="en-HK"/>
          </a:p>
        </p:txBody>
      </p:sp>
      <p:pic>
        <p:nvPicPr>
          <p:cNvPr id="6" name="圖片 5">
            <a:extLst>
              <a:ext uri="{FF2B5EF4-FFF2-40B4-BE49-F238E27FC236}">
                <a16:creationId xmlns:a16="http://schemas.microsoft.com/office/drawing/2014/main" id="{B9FC4C92-2F6B-09DF-91E3-87EC510D0344}"/>
              </a:ext>
            </a:extLst>
          </p:cNvPr>
          <p:cNvPicPr>
            <a:picLocks noChangeAspect="1"/>
          </p:cNvPicPr>
          <p:nvPr/>
        </p:nvPicPr>
        <p:blipFill>
          <a:blip r:embed="rId2"/>
          <a:stretch>
            <a:fillRect/>
          </a:stretch>
        </p:blipFill>
        <p:spPr>
          <a:xfrm>
            <a:off x="218366" y="919962"/>
            <a:ext cx="5736818" cy="1041001"/>
          </a:xfrm>
          <a:prstGeom prst="rect">
            <a:avLst/>
          </a:prstGeom>
        </p:spPr>
      </p:pic>
      <p:pic>
        <p:nvPicPr>
          <p:cNvPr id="8" name="圖片 7">
            <a:extLst>
              <a:ext uri="{FF2B5EF4-FFF2-40B4-BE49-F238E27FC236}">
                <a16:creationId xmlns:a16="http://schemas.microsoft.com/office/drawing/2014/main" id="{1B040A50-0D4D-5F4E-01AD-21906F72100A}"/>
              </a:ext>
            </a:extLst>
          </p:cNvPr>
          <p:cNvPicPr>
            <a:picLocks noChangeAspect="1"/>
          </p:cNvPicPr>
          <p:nvPr/>
        </p:nvPicPr>
        <p:blipFill>
          <a:blip r:embed="rId3"/>
          <a:stretch>
            <a:fillRect/>
          </a:stretch>
        </p:blipFill>
        <p:spPr>
          <a:xfrm>
            <a:off x="218367" y="2208052"/>
            <a:ext cx="3866872" cy="1703045"/>
          </a:xfrm>
          <a:prstGeom prst="rect">
            <a:avLst/>
          </a:prstGeom>
        </p:spPr>
      </p:pic>
      <p:pic>
        <p:nvPicPr>
          <p:cNvPr id="10" name="圖片 9">
            <a:extLst>
              <a:ext uri="{FF2B5EF4-FFF2-40B4-BE49-F238E27FC236}">
                <a16:creationId xmlns:a16="http://schemas.microsoft.com/office/drawing/2014/main" id="{4ACCF263-B3A0-9D6E-7E8A-88A1565FD7C2}"/>
              </a:ext>
            </a:extLst>
          </p:cNvPr>
          <p:cNvPicPr>
            <a:picLocks noChangeAspect="1"/>
          </p:cNvPicPr>
          <p:nvPr/>
        </p:nvPicPr>
        <p:blipFill>
          <a:blip r:embed="rId4"/>
          <a:stretch>
            <a:fillRect/>
          </a:stretch>
        </p:blipFill>
        <p:spPr>
          <a:xfrm>
            <a:off x="218366" y="4075561"/>
            <a:ext cx="3866872" cy="594616"/>
          </a:xfrm>
          <a:prstGeom prst="rect">
            <a:avLst/>
          </a:prstGeom>
        </p:spPr>
      </p:pic>
      <p:sp>
        <p:nvSpPr>
          <p:cNvPr id="15" name="文字方塊 14">
            <a:extLst>
              <a:ext uri="{FF2B5EF4-FFF2-40B4-BE49-F238E27FC236}">
                <a16:creationId xmlns:a16="http://schemas.microsoft.com/office/drawing/2014/main" id="{422CDAA9-8C93-956F-1D81-4B68CAD5115F}"/>
              </a:ext>
            </a:extLst>
          </p:cNvPr>
          <p:cNvSpPr txBox="1"/>
          <p:nvPr/>
        </p:nvSpPr>
        <p:spPr>
          <a:xfrm>
            <a:off x="4478743" y="1892202"/>
            <a:ext cx="4446890" cy="2446824"/>
          </a:xfrm>
          <a:prstGeom prst="rect">
            <a:avLst/>
          </a:prstGeom>
          <a:noFill/>
        </p:spPr>
        <p:txBody>
          <a:bodyPr wrap="square">
            <a:spAutoFit/>
          </a:bodyPr>
          <a:lstStyle/>
          <a:p>
            <a:pPr marL="214313" indent="-214313">
              <a:spcBef>
                <a:spcPts val="900"/>
              </a:spcBef>
              <a:buFont typeface="Arial" panose="020B0604020202020204" pitchFamily="34" charset="0"/>
              <a:buChar char="•"/>
            </a:pPr>
            <a:r>
              <a:rPr lang="en-US" altLang="zh-HK" sz="1200" dirty="0">
                <a:latin typeface="Helvetica Neue" panose="02020500000000000000" charset="0"/>
              </a:rPr>
              <a:t>Can adjust from PM3_VeryStrong to PM3_Supporting</a:t>
            </a:r>
          </a:p>
          <a:p>
            <a:pPr marL="214313" indent="-214313">
              <a:spcBef>
                <a:spcPts val="900"/>
              </a:spcBef>
              <a:buFont typeface="Arial" panose="020B0604020202020204" pitchFamily="34" charset="0"/>
              <a:buChar char="•"/>
            </a:pPr>
            <a:r>
              <a:rPr lang="en-US" altLang="zh-HK" sz="1200" dirty="0">
                <a:latin typeface="Helvetica Neue" panose="02020500000000000000" charset="0"/>
              </a:rPr>
              <a:t>Variant must meet PM2</a:t>
            </a:r>
          </a:p>
          <a:p>
            <a:pPr marL="214313" indent="-214313">
              <a:spcBef>
                <a:spcPts val="900"/>
              </a:spcBef>
              <a:buFont typeface="Arial" panose="020B0604020202020204" pitchFamily="34" charset="0"/>
              <a:buChar char="•"/>
            </a:pPr>
            <a:r>
              <a:rPr lang="en-US" altLang="zh-HK" sz="1200" dirty="0">
                <a:latin typeface="Helvetica Neue" panose="02020500000000000000" charset="0"/>
              </a:rPr>
              <a:t>Phasing may be confirmed by sequencing one patient</a:t>
            </a:r>
          </a:p>
          <a:p>
            <a:pPr marL="214313" indent="-214313">
              <a:spcBef>
                <a:spcPts val="900"/>
              </a:spcBef>
              <a:buFont typeface="Arial" panose="020B0604020202020204" pitchFamily="34" charset="0"/>
              <a:buChar char="•"/>
            </a:pPr>
            <a:r>
              <a:rPr lang="en-US" altLang="zh-HK" sz="1200" dirty="0">
                <a:latin typeface="Helvetica Neue" panose="02020500000000000000" charset="0"/>
              </a:rPr>
              <a:t>Avoid double counting of evidence </a:t>
            </a:r>
          </a:p>
          <a:p>
            <a:pPr marL="557213" lvl="1" indent="-214313">
              <a:spcBef>
                <a:spcPts val="900"/>
              </a:spcBef>
              <a:buFont typeface="Arial" panose="020B0604020202020204" pitchFamily="34" charset="0"/>
              <a:buChar char="•"/>
            </a:pPr>
            <a:r>
              <a:rPr lang="en-US" altLang="zh-HK" sz="1200" dirty="0">
                <a:latin typeface="Helvetica Neue" panose="02020500000000000000" charset="0"/>
              </a:rPr>
              <a:t>Applying PM3 to both v1 and v2 (v1+v2 observed in patient)</a:t>
            </a:r>
          </a:p>
          <a:p>
            <a:pPr marL="557213" lvl="1" indent="-214313">
              <a:spcBef>
                <a:spcPts val="900"/>
              </a:spcBef>
              <a:buFont typeface="Arial" panose="020B0604020202020204" pitchFamily="34" charset="0"/>
              <a:buChar char="•"/>
            </a:pPr>
            <a:r>
              <a:rPr lang="en-US" altLang="zh-HK" sz="1200" dirty="0">
                <a:latin typeface="Helvetica Neue" panose="02020500000000000000" charset="0"/>
              </a:rPr>
              <a:t>Applying PM3 to v1 only (v1+v2 observed in patient)</a:t>
            </a:r>
          </a:p>
          <a:p>
            <a:pPr marL="557213" lvl="1" indent="-214313">
              <a:spcBef>
                <a:spcPts val="900"/>
              </a:spcBef>
              <a:buFont typeface="Arial" panose="020B0604020202020204" pitchFamily="34" charset="0"/>
              <a:buChar char="•"/>
            </a:pPr>
            <a:r>
              <a:rPr lang="en-US" altLang="zh-HK" sz="1200" dirty="0">
                <a:latin typeface="Helvetica Neue" panose="02020500000000000000" charset="0"/>
              </a:rPr>
              <a:t>Applying PM3 to v1 and v2 (v1+v2 and v2+v3 observed in different patients) </a:t>
            </a:r>
          </a:p>
        </p:txBody>
      </p:sp>
      <p:sp>
        <p:nvSpPr>
          <p:cNvPr id="17" name="乘號 16">
            <a:extLst>
              <a:ext uri="{FF2B5EF4-FFF2-40B4-BE49-F238E27FC236}">
                <a16:creationId xmlns:a16="http://schemas.microsoft.com/office/drawing/2014/main" id="{A7A557B5-0946-4926-F725-D6C7144E4073}"/>
              </a:ext>
            </a:extLst>
          </p:cNvPr>
          <p:cNvSpPr/>
          <p:nvPr/>
        </p:nvSpPr>
        <p:spPr>
          <a:xfrm>
            <a:off x="8703529" y="3104396"/>
            <a:ext cx="330506" cy="355294"/>
          </a:xfrm>
          <a:prstGeom prst="mathMultiply">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sz="1050"/>
          </a:p>
        </p:txBody>
      </p:sp>
      <p:sp>
        <p:nvSpPr>
          <p:cNvPr id="18" name="圓形: 空心 17">
            <a:extLst>
              <a:ext uri="{FF2B5EF4-FFF2-40B4-BE49-F238E27FC236}">
                <a16:creationId xmlns:a16="http://schemas.microsoft.com/office/drawing/2014/main" id="{712A3A1D-45E5-B22A-39C3-0B85E69F343A}"/>
              </a:ext>
            </a:extLst>
          </p:cNvPr>
          <p:cNvSpPr/>
          <p:nvPr/>
        </p:nvSpPr>
        <p:spPr>
          <a:xfrm>
            <a:off x="8752118" y="3597687"/>
            <a:ext cx="233327" cy="232200"/>
          </a:xfrm>
          <a:prstGeom prst="donu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HK" altLang="en-US" sz="1050">
              <a:solidFill>
                <a:schemeClr val="tx1"/>
              </a:solidFill>
            </a:endParaRPr>
          </a:p>
        </p:txBody>
      </p:sp>
      <p:sp>
        <p:nvSpPr>
          <p:cNvPr id="19" name="圓形: 空心 18">
            <a:extLst>
              <a:ext uri="{FF2B5EF4-FFF2-40B4-BE49-F238E27FC236}">
                <a16:creationId xmlns:a16="http://schemas.microsoft.com/office/drawing/2014/main" id="{50FF844D-6DE5-42F3-5255-5B87E44B7FFE}"/>
              </a:ext>
            </a:extLst>
          </p:cNvPr>
          <p:cNvSpPr/>
          <p:nvPr/>
        </p:nvSpPr>
        <p:spPr>
          <a:xfrm>
            <a:off x="8752118" y="3974855"/>
            <a:ext cx="233327" cy="232200"/>
          </a:xfrm>
          <a:prstGeom prst="donu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HK" altLang="en-US" sz="1050">
              <a:solidFill>
                <a:schemeClr val="tx1"/>
              </a:solidFill>
            </a:endParaRPr>
          </a:p>
        </p:txBody>
      </p:sp>
      <p:sp>
        <p:nvSpPr>
          <p:cNvPr id="5" name="Google Shape;359;p50">
            <a:extLst>
              <a:ext uri="{FF2B5EF4-FFF2-40B4-BE49-F238E27FC236}">
                <a16:creationId xmlns:a16="http://schemas.microsoft.com/office/drawing/2014/main" id="{E05D325B-1002-DC09-0186-EE94A14F17D9}"/>
              </a:ext>
            </a:extLst>
          </p:cNvPr>
          <p:cNvSpPr txBox="1">
            <a:spLocks/>
          </p:cNvSpPr>
          <p:nvPr/>
        </p:nvSpPr>
        <p:spPr>
          <a:xfrm>
            <a:off x="529897" y="263647"/>
            <a:ext cx="6175190" cy="824400"/>
          </a:xfrm>
          <a:prstGeom prst="rect">
            <a:avLst/>
          </a:prstGeom>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2700" dirty="0"/>
              <a:t>Update from ClinGen</a:t>
            </a:r>
          </a:p>
        </p:txBody>
      </p:sp>
    </p:spTree>
    <p:extLst>
      <p:ext uri="{BB962C8B-B14F-4D97-AF65-F5344CB8AC3E}">
        <p14:creationId xmlns:p14="http://schemas.microsoft.com/office/powerpoint/2010/main" val="69455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What is Variant Curation?</a:t>
            </a:r>
            <a:endParaRPr dirty="0"/>
          </a:p>
        </p:txBody>
      </p:sp>
      <p:sp>
        <p:nvSpPr>
          <p:cNvPr id="383" name="Google Shape;383;p53"/>
          <p:cNvSpPr txBox="1">
            <a:spLocks noGrp="1"/>
          </p:cNvSpPr>
          <p:nvPr>
            <p:ph type="body" idx="1"/>
          </p:nvPr>
        </p:nvSpPr>
        <p:spPr>
          <a:xfrm>
            <a:off x="356615" y="1178442"/>
            <a:ext cx="8430893" cy="1771008"/>
          </a:xfrm>
          <a:prstGeom prst="rect">
            <a:avLst/>
          </a:prstGeom>
        </p:spPr>
        <p:txBody>
          <a:bodyPr spcFirstLastPara="1" wrap="square" lIns="68575" tIns="67500" rIns="68575" bIns="67500" anchor="t" anchorCtr="0">
            <a:noAutofit/>
          </a:bodyPr>
          <a:lstStyle/>
          <a:p>
            <a:pPr marL="91438" indent="-167636">
              <a:buChar char="·"/>
            </a:pPr>
            <a:r>
              <a:rPr lang="en-SG" sz="1600" dirty="0"/>
              <a:t>Variant curation is the application of evidence-based methods for the interpretation of genetic variants</a:t>
            </a:r>
          </a:p>
          <a:p>
            <a:pPr marL="91438" indent="-167636">
              <a:buChar char="·"/>
            </a:pPr>
            <a:r>
              <a:rPr lang="en-SG" sz="1600" dirty="0"/>
              <a:t>By collating, examining and interpreting the data surrounding a genetic variant, sequencing data can be turned into actionable results</a:t>
            </a:r>
          </a:p>
          <a:p>
            <a:pPr marL="91438" indent="-167636">
              <a:buChar char="·"/>
            </a:pPr>
            <a:r>
              <a:rPr lang="en-SG" sz="1600" dirty="0"/>
              <a:t>However, there is </a:t>
            </a:r>
            <a:r>
              <a:rPr lang="en-SG" sz="1600" dirty="0">
                <a:solidFill>
                  <a:schemeClr val="bg2"/>
                </a:solidFill>
              </a:rPr>
              <a:t>significant variability </a:t>
            </a:r>
            <a:r>
              <a:rPr lang="en-SG" sz="1600" dirty="0"/>
              <a:t>in this process between individual laboratories/clinical groups</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3</a:t>
            </a:fld>
            <a:endParaRPr sz="1100">
              <a:latin typeface="Helvetica Neue"/>
              <a:ea typeface="Helvetica Neue"/>
              <a:cs typeface="Helvetica Neue"/>
              <a:sym typeface="Helvetica Neue"/>
            </a:endParaRPr>
          </a:p>
        </p:txBody>
      </p:sp>
      <p:pic>
        <p:nvPicPr>
          <p:cNvPr id="9" name="Picture 8"/>
          <p:cNvPicPr>
            <a:picLocks noChangeAspect="1"/>
          </p:cNvPicPr>
          <p:nvPr/>
        </p:nvPicPr>
        <p:blipFill>
          <a:blip r:embed="rId3"/>
          <a:stretch>
            <a:fillRect/>
          </a:stretch>
        </p:blipFill>
        <p:spPr>
          <a:xfrm>
            <a:off x="152039" y="3030776"/>
            <a:ext cx="8839922" cy="1441729"/>
          </a:xfrm>
          <a:prstGeom prst="rect">
            <a:avLst/>
          </a:prstGeom>
          <a:ln>
            <a:noFill/>
          </a:ln>
          <a:effectLst>
            <a:outerShdw blurRad="241300" dist="76200" dir="2700000" algn="tl" rotWithShape="0">
              <a:prstClr val="black">
                <a:alpha val="40000"/>
              </a:prstClr>
            </a:outerShdw>
          </a:effectLst>
        </p:spPr>
      </p:pic>
      <p:sp>
        <p:nvSpPr>
          <p:cNvPr id="4" name="Rectangle 3"/>
          <p:cNvSpPr/>
          <p:nvPr/>
        </p:nvSpPr>
        <p:spPr>
          <a:xfrm>
            <a:off x="152039" y="4553831"/>
            <a:ext cx="4012637" cy="369332"/>
          </a:xfrm>
          <a:prstGeom prst="rect">
            <a:avLst/>
          </a:prstGeom>
        </p:spPr>
        <p:txBody>
          <a:bodyPr wrap="none">
            <a:spAutoFit/>
          </a:bodyPr>
          <a:lstStyle/>
          <a:p>
            <a:r>
              <a:rPr lang="en-GB" sz="900" dirty="0"/>
              <a:t>Fig 1 - Variant distribution in TTN</a:t>
            </a:r>
          </a:p>
          <a:p>
            <a:r>
              <a:rPr lang="en-GB" sz="900" dirty="0">
                <a:hlinkClick r:id="rId4"/>
              </a:rPr>
              <a:t>https://www.ncbi.nlm.nih.gov/clinvar/?term=TTN%5Bgene%5D&amp;redir=gene</a:t>
            </a:r>
            <a:r>
              <a:rPr lang="en-GB" sz="900" dirty="0"/>
              <a:t> </a:t>
            </a:r>
          </a:p>
        </p:txBody>
      </p:sp>
      <p:sp>
        <p:nvSpPr>
          <p:cNvPr id="2" name="Rectangle 1"/>
          <p:cNvSpPr/>
          <p:nvPr/>
        </p:nvSpPr>
        <p:spPr>
          <a:xfrm>
            <a:off x="174524" y="3985742"/>
            <a:ext cx="8690077" cy="11635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solidFill>
                <a:srgbClr val="009BB2"/>
              </a:solidFill>
            </a:endParaRPr>
          </a:p>
        </p:txBody>
      </p:sp>
    </p:spTree>
    <p:extLst>
      <p:ext uri="{BB962C8B-B14F-4D97-AF65-F5344CB8AC3E}">
        <p14:creationId xmlns:p14="http://schemas.microsoft.com/office/powerpoint/2010/main" val="2948675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29880-CB37-EEE1-E54C-88F60A436FD7}"/>
              </a:ext>
            </a:extLst>
          </p:cNvPr>
          <p:cNvSpPr>
            <a:spLocks noGrp="1"/>
          </p:cNvSpPr>
          <p:nvPr>
            <p:ph type="body" idx="1"/>
          </p:nvPr>
        </p:nvSpPr>
        <p:spPr/>
        <p:txBody>
          <a:bodyPr/>
          <a:lstStyle/>
          <a:p>
            <a:endParaRPr lang="zh-HK" altLang="en-US"/>
          </a:p>
        </p:txBody>
      </p:sp>
      <p:sp>
        <p:nvSpPr>
          <p:cNvPr id="3" name="Text Placeholder 2">
            <a:extLst>
              <a:ext uri="{FF2B5EF4-FFF2-40B4-BE49-F238E27FC236}">
                <a16:creationId xmlns:a16="http://schemas.microsoft.com/office/drawing/2014/main" id="{B3D564F1-BC2E-9D5D-4E3C-D6A50D80301A}"/>
              </a:ext>
            </a:extLst>
          </p:cNvPr>
          <p:cNvSpPr>
            <a:spLocks noGrp="1"/>
          </p:cNvSpPr>
          <p:nvPr>
            <p:ph type="body" idx="2"/>
          </p:nvPr>
        </p:nvSpPr>
        <p:spPr/>
        <p:txBody>
          <a:bodyPr/>
          <a:lstStyle/>
          <a:p>
            <a:endParaRPr lang="zh-HK" altLang="en-US"/>
          </a:p>
        </p:txBody>
      </p:sp>
    </p:spTree>
    <p:extLst>
      <p:ext uri="{BB962C8B-B14F-4D97-AF65-F5344CB8AC3E}">
        <p14:creationId xmlns:p14="http://schemas.microsoft.com/office/powerpoint/2010/main" val="90824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Problem: Variability in Interpretations</a:t>
            </a:r>
            <a:endParaRPr dirty="0"/>
          </a:p>
        </p:txBody>
      </p:sp>
      <p:sp>
        <p:nvSpPr>
          <p:cNvPr id="383" name="Google Shape;383;p53"/>
          <p:cNvSpPr txBox="1">
            <a:spLocks noGrp="1"/>
          </p:cNvSpPr>
          <p:nvPr>
            <p:ph type="body" idx="1"/>
          </p:nvPr>
        </p:nvSpPr>
        <p:spPr>
          <a:xfrm>
            <a:off x="356615" y="4056970"/>
            <a:ext cx="7222904" cy="1086531"/>
          </a:xfrm>
          <a:prstGeom prst="rect">
            <a:avLst/>
          </a:prstGeom>
        </p:spPr>
        <p:txBody>
          <a:bodyPr spcFirstLastPara="1" wrap="square" lIns="68575" tIns="67500" rIns="68575" bIns="67500" anchor="t" anchorCtr="0">
            <a:noAutofit/>
          </a:bodyPr>
          <a:lstStyle/>
          <a:p>
            <a:pPr marL="91438" indent="-167636">
              <a:buChar char="·"/>
            </a:pPr>
            <a:r>
              <a:rPr lang="en-SG" sz="1400" dirty="0"/>
              <a:t>Breakdown of Variants with Conflicting Interpretations in </a:t>
            </a:r>
            <a:r>
              <a:rPr lang="en-SG" sz="1400" dirty="0" err="1"/>
              <a:t>Clinvar</a:t>
            </a:r>
            <a:endParaRPr lang="en-SG" sz="1400" dirty="0"/>
          </a:p>
          <a:p>
            <a:pPr marL="91438" indent="-167636">
              <a:buChar char="·"/>
            </a:pPr>
            <a:r>
              <a:rPr lang="en-SG" sz="1050" dirty="0"/>
              <a:t>Data taken from </a:t>
            </a:r>
            <a:r>
              <a:rPr lang="en-SG" sz="1050" dirty="0" err="1"/>
              <a:t>ClinVar</a:t>
            </a:r>
            <a:r>
              <a:rPr lang="en-SG" sz="1050" dirty="0"/>
              <a:t> Miner: https://clinvarminer.genetics.utah.edu/variants-in-conflict-by-significance</a:t>
            </a:r>
          </a:p>
          <a:p>
            <a:pPr marL="91438" indent="-167636">
              <a:buChar char="·"/>
            </a:pPr>
            <a:r>
              <a:rPr lang="en-SG" sz="1050" dirty="0" err="1"/>
              <a:t>Henrie</a:t>
            </a:r>
            <a:r>
              <a:rPr lang="en-SG" sz="1050" dirty="0"/>
              <a:t>, Alex et al. “</a:t>
            </a:r>
            <a:r>
              <a:rPr lang="en-SG" sz="1050" dirty="0" err="1"/>
              <a:t>ClinVar</a:t>
            </a:r>
            <a:r>
              <a:rPr lang="en-SG" sz="1050" dirty="0"/>
              <a:t> Miner: Demonstrating utility of a Web-based tool for viewing and filtering </a:t>
            </a:r>
            <a:r>
              <a:rPr lang="en-SG" sz="1050" dirty="0" err="1"/>
              <a:t>ClinVar</a:t>
            </a:r>
            <a:r>
              <a:rPr lang="en-SG" sz="1050" dirty="0"/>
              <a:t> data.” Human mutation vol. 39,8 (2018): 1051-1060. doi:10.1002/humu.23555</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4</a:t>
            </a:fld>
            <a:endParaRPr sz="1100">
              <a:latin typeface="Helvetica Neue"/>
              <a:ea typeface="Helvetica Neue"/>
              <a:cs typeface="Helvetica Neue"/>
              <a:sym typeface="Helvetica Neue"/>
            </a:endParaRPr>
          </a:p>
        </p:txBody>
      </p:sp>
      <p:grpSp>
        <p:nvGrpSpPr>
          <p:cNvPr id="24" name="Group 23"/>
          <p:cNvGrpSpPr/>
          <p:nvPr/>
        </p:nvGrpSpPr>
        <p:grpSpPr>
          <a:xfrm>
            <a:off x="163516" y="984923"/>
            <a:ext cx="8919546" cy="3439263"/>
            <a:chOff x="277290" y="1313231"/>
            <a:chExt cx="11892728" cy="4585683"/>
          </a:xfrm>
        </p:grpSpPr>
        <p:grpSp>
          <p:nvGrpSpPr>
            <p:cNvPr id="7" name="Group 6"/>
            <p:cNvGrpSpPr/>
            <p:nvPr/>
          </p:nvGrpSpPr>
          <p:grpSpPr>
            <a:xfrm>
              <a:off x="277290" y="1313231"/>
              <a:ext cx="11892728" cy="4585683"/>
              <a:chOff x="393534" y="963981"/>
              <a:chExt cx="11892728" cy="4585683"/>
            </a:xfrm>
          </p:grpSpPr>
          <p:grpSp>
            <p:nvGrpSpPr>
              <p:cNvPr id="8" name="Group 7"/>
              <p:cNvGrpSpPr/>
              <p:nvPr/>
            </p:nvGrpSpPr>
            <p:grpSpPr>
              <a:xfrm>
                <a:off x="393534" y="1229499"/>
                <a:ext cx="5431635" cy="3547850"/>
                <a:chOff x="393534" y="1229499"/>
                <a:chExt cx="5431635" cy="3547850"/>
              </a:xfrm>
            </p:grpSpPr>
            <p:sp>
              <p:nvSpPr>
                <p:cNvPr id="18" name="Rectangle 17"/>
                <p:cNvSpPr/>
                <p:nvPr/>
              </p:nvSpPr>
              <p:spPr>
                <a:xfrm>
                  <a:off x="4204001" y="3915573"/>
                  <a:ext cx="1621168" cy="861776"/>
                </a:xfrm>
                <a:prstGeom prst="rect">
                  <a:avLst/>
                </a:prstGeom>
              </p:spPr>
              <p:txBody>
                <a:bodyPr wrap="square">
                  <a:spAutoFit/>
                </a:bodyPr>
                <a:lstStyle/>
                <a:p>
                  <a:pPr algn="ctr">
                    <a:defRPr sz="1000" b="1" i="0" u="none" strike="noStrike" kern="1200" spc="0" baseline="0">
                      <a:solidFill>
                        <a:srgbClr val="ED7D31"/>
                      </a:solidFill>
                      <a:latin typeface="+mn-lt"/>
                      <a:ea typeface="+mn-ea"/>
                      <a:cs typeface="+mn-cs"/>
                    </a:defRPr>
                  </a:pPr>
                  <a:fld id="{E19517CB-AE60-4008-BA8B-DC3E132282E3}" type="CATEGORYNAME">
                    <a:rPr lang="en-US" sz="1200">
                      <a:solidFill>
                        <a:schemeClr val="tx2"/>
                      </a:solidFill>
                    </a:rPr>
                    <a:pPr algn="ctr">
                      <a:defRPr sz="1000" b="1" i="0" u="none" strike="noStrike" kern="1200" spc="0" baseline="0">
                        <a:solidFill>
                          <a:srgbClr val="ED7D31"/>
                        </a:solidFill>
                        <a:latin typeface="+mn-lt"/>
                        <a:ea typeface="+mn-ea"/>
                        <a:cs typeface="+mn-cs"/>
                      </a:defRPr>
                    </a:pPr>
                    <a:t>Variants with any conflict</a:t>
                  </a:fld>
                  <a:r>
                    <a:rPr lang="en-US" sz="1200" dirty="0">
                      <a:solidFill>
                        <a:schemeClr val="tx2"/>
                      </a:solidFill>
                    </a:rPr>
                    <a:t>
</a:t>
                  </a:r>
                  <a:fld id="{AEB50883-37A1-4075-A978-02454CFF3646}" type="PERCENTAGE">
                    <a:rPr lang="en-US" sz="1200">
                      <a:solidFill>
                        <a:schemeClr val="tx2"/>
                      </a:solidFill>
                    </a:rPr>
                    <a:pPr algn="ctr">
                      <a:defRPr sz="1000" b="1" i="0" u="none" strike="noStrike" kern="1200" spc="0" baseline="0">
                        <a:solidFill>
                          <a:srgbClr val="ED7D31"/>
                        </a:solidFill>
                        <a:latin typeface="+mn-lt"/>
                        <a:ea typeface="+mn-ea"/>
                        <a:cs typeface="+mn-cs"/>
                      </a:defRPr>
                    </a:pPr>
                    <a:t>40%</a:t>
                  </a:fld>
                  <a:endParaRPr lang="en-US" sz="1200" dirty="0">
                    <a:solidFill>
                      <a:schemeClr val="tx2"/>
                    </a:solidFill>
                  </a:endParaRPr>
                </a:p>
              </p:txBody>
            </p:sp>
            <p:sp>
              <p:nvSpPr>
                <p:cNvPr id="19" name="Rectangle 18"/>
                <p:cNvSpPr/>
                <p:nvPr/>
              </p:nvSpPr>
              <p:spPr>
                <a:xfrm>
                  <a:off x="393534" y="1229499"/>
                  <a:ext cx="2345856" cy="1354217"/>
                </a:xfrm>
                <a:prstGeom prst="rect">
                  <a:avLst/>
                </a:prstGeom>
              </p:spPr>
              <p:txBody>
                <a:bodyPr wrap="square">
                  <a:spAutoFit/>
                </a:bodyPr>
                <a:lstStyle/>
                <a:p>
                  <a:pPr algn="ctr">
                    <a:defRPr sz="1000" b="1" i="0" u="none" strike="noStrike" kern="1200" spc="0" baseline="0">
                      <a:solidFill>
                        <a:srgbClr val="5B9BD5"/>
                      </a:solidFill>
                      <a:latin typeface="+mn-lt"/>
                      <a:ea typeface="+mn-ea"/>
                      <a:cs typeface="+mn-cs"/>
                    </a:defRPr>
                  </a:pPr>
                  <a:r>
                    <a:rPr lang="en-SG" sz="1200" dirty="0">
                      <a:solidFill>
                        <a:schemeClr val="bg2"/>
                      </a:solidFill>
                      <a:latin typeface="Helvetica Neue" panose="020B0604020202020204"/>
                    </a:rPr>
                    <a:t>Variants with at least 2 submissions on the same condition and no conflicts</a:t>
                  </a:r>
                  <a:endParaRPr lang="en-US" sz="1200" dirty="0">
                    <a:solidFill>
                      <a:schemeClr val="bg2"/>
                    </a:solidFill>
                    <a:latin typeface="Helvetica Neue" panose="020B0604020202020204"/>
                  </a:endParaRPr>
                </a:p>
                <a:p>
                  <a:pPr algn="ctr">
                    <a:defRPr sz="1000" b="1" i="0" u="none" strike="noStrike" kern="1200" spc="0" baseline="0">
                      <a:solidFill>
                        <a:srgbClr val="5B9BD5"/>
                      </a:solidFill>
                      <a:latin typeface="+mn-lt"/>
                      <a:ea typeface="+mn-ea"/>
                      <a:cs typeface="+mn-cs"/>
                    </a:defRPr>
                  </a:pPr>
                  <a:fld id="{48761491-63C1-4848-8A86-27FEDCEDA125}" type="PERCENTAGE">
                    <a:rPr lang="en-US" sz="1200">
                      <a:solidFill>
                        <a:schemeClr val="bg2"/>
                      </a:solidFill>
                      <a:latin typeface="Helvetica Neue" panose="020B0604020202020204"/>
                    </a:rPr>
                    <a:pPr algn="ctr">
                      <a:defRPr sz="1000" b="1" i="0" u="none" strike="noStrike" kern="1200" spc="0" baseline="0">
                        <a:solidFill>
                          <a:srgbClr val="5B9BD5"/>
                        </a:solidFill>
                        <a:latin typeface="+mn-lt"/>
                        <a:ea typeface="+mn-ea"/>
                        <a:cs typeface="+mn-cs"/>
                      </a:defRPr>
                    </a:pPr>
                    <a:t>60%</a:t>
                  </a:fld>
                  <a:endParaRPr lang="en-US" sz="1200" dirty="0">
                    <a:solidFill>
                      <a:schemeClr val="bg2"/>
                    </a:solidFill>
                    <a:latin typeface="Helvetica Neue" panose="020B0604020202020204"/>
                  </a:endParaRPr>
                </a:p>
              </p:txBody>
            </p:sp>
          </p:grpSp>
          <p:grpSp>
            <p:nvGrpSpPr>
              <p:cNvPr id="10" name="Group 9"/>
              <p:cNvGrpSpPr/>
              <p:nvPr/>
            </p:nvGrpSpPr>
            <p:grpSpPr>
              <a:xfrm>
                <a:off x="9695795" y="963981"/>
                <a:ext cx="2590467" cy="4585683"/>
                <a:chOff x="9246090" y="876225"/>
                <a:chExt cx="2590467" cy="4585683"/>
              </a:xfrm>
            </p:grpSpPr>
            <p:sp>
              <p:nvSpPr>
                <p:cNvPr id="15" name="Rectangle 14"/>
                <p:cNvSpPr/>
                <p:nvPr/>
              </p:nvSpPr>
              <p:spPr>
                <a:xfrm>
                  <a:off x="9246090" y="876225"/>
                  <a:ext cx="2310743" cy="1107996"/>
                </a:xfrm>
                <a:prstGeom prst="rect">
                  <a:avLst/>
                </a:prstGeom>
              </p:spPr>
              <p:txBody>
                <a:bodyPr wrap="square">
                  <a:spAutoFit/>
                </a:bodyPr>
                <a:lstStyle/>
                <a:p>
                  <a:pPr algn="ctr">
                    <a:defRPr sz="1000" b="1" i="0" u="none" strike="noStrike" kern="1200" spc="0" baseline="0">
                      <a:solidFill>
                        <a:srgbClr val="5B9BD5"/>
                      </a:solidFill>
                      <a:latin typeface="+mn-lt"/>
                      <a:ea typeface="+mn-ea"/>
                      <a:cs typeface="+mn-cs"/>
                    </a:defRPr>
                  </a:pPr>
                  <a:r>
                    <a:rPr lang="en-SG" sz="1200" dirty="0">
                      <a:solidFill>
                        <a:schemeClr val="bg2"/>
                      </a:solidFill>
                    </a:rPr>
                    <a:t>Variants with a benign/likely benign vs uncertain conflict</a:t>
                  </a:r>
                  <a:r>
                    <a:rPr lang="en-US" sz="1200" dirty="0">
                      <a:solidFill>
                        <a:schemeClr val="bg2"/>
                      </a:solidFill>
                    </a:rPr>
                    <a:t>
</a:t>
                  </a:r>
                  <a:fld id="{40532467-F003-467D-8308-F6F7EFA4C983}" type="PERCENTAGE">
                    <a:rPr lang="en-US" sz="1200">
                      <a:solidFill>
                        <a:schemeClr val="bg2"/>
                      </a:solidFill>
                    </a:rPr>
                    <a:pPr algn="ctr">
                      <a:defRPr sz="1000" b="1" i="0" u="none" strike="noStrike" kern="1200" spc="0" baseline="0">
                        <a:solidFill>
                          <a:srgbClr val="5B9BD5"/>
                        </a:solidFill>
                        <a:latin typeface="+mn-lt"/>
                        <a:ea typeface="+mn-ea"/>
                        <a:cs typeface="+mn-cs"/>
                      </a:defRPr>
                    </a:pPr>
                    <a:t>43%</a:t>
                  </a:fld>
                  <a:endParaRPr lang="en-US" sz="1200" dirty="0">
                    <a:solidFill>
                      <a:schemeClr val="bg2"/>
                    </a:solidFill>
                  </a:endParaRPr>
                </a:p>
              </p:txBody>
            </p:sp>
            <p:sp>
              <p:nvSpPr>
                <p:cNvPr id="16" name="Rectangle 15"/>
                <p:cNvSpPr/>
                <p:nvPr/>
              </p:nvSpPr>
              <p:spPr>
                <a:xfrm>
                  <a:off x="9246090" y="4107691"/>
                  <a:ext cx="2590467" cy="1354217"/>
                </a:xfrm>
                <a:prstGeom prst="rect">
                  <a:avLst/>
                </a:prstGeom>
              </p:spPr>
              <p:txBody>
                <a:bodyPr wrap="square">
                  <a:spAutoFit/>
                </a:bodyPr>
                <a:lstStyle/>
                <a:p>
                  <a:pPr algn="ctr">
                    <a:defRPr sz="1000" b="1" i="0" u="none" strike="noStrike" kern="1200" spc="0" baseline="0">
                      <a:solidFill>
                        <a:srgbClr val="ED7D31"/>
                      </a:solidFill>
                      <a:latin typeface="+mn-lt"/>
                      <a:ea typeface="+mn-ea"/>
                      <a:cs typeface="+mn-cs"/>
                    </a:defRPr>
                  </a:pPr>
                  <a:fld id="{25233FC0-5CED-47C8-B6DA-8FAA43FBB2F3}" type="CATEGORYNAME">
                    <a:rPr lang="en-US" sz="1200">
                      <a:solidFill>
                        <a:schemeClr val="tx2"/>
                      </a:solidFill>
                    </a:rPr>
                    <a:pPr algn="ctr">
                      <a:defRPr sz="1000" b="1" i="0" u="none" strike="noStrike" kern="1200" spc="0" baseline="0">
                        <a:solidFill>
                          <a:srgbClr val="ED7D31"/>
                        </a:solidFill>
                        <a:latin typeface="+mn-lt"/>
                        <a:ea typeface="+mn-ea"/>
                        <a:cs typeface="+mn-cs"/>
                      </a:defRPr>
                    </a:pPr>
                    <a:t>Variants with a clinically significant conflict</a:t>
                  </a:fld>
                  <a:r>
                    <a:rPr lang="en-US" sz="1200" dirty="0">
                      <a:solidFill>
                        <a:schemeClr val="tx2"/>
                      </a:solidFill>
                    </a:rPr>
                    <a:t> </a:t>
                  </a:r>
                </a:p>
                <a:p>
                  <a:pPr algn="ctr">
                    <a:defRPr sz="1000" b="1" i="0" u="none" strike="noStrike" kern="1200" spc="0" baseline="0">
                      <a:solidFill>
                        <a:srgbClr val="ED7D31"/>
                      </a:solidFill>
                      <a:latin typeface="+mn-lt"/>
                      <a:ea typeface="+mn-ea"/>
                      <a:cs typeface="+mn-cs"/>
                    </a:defRPr>
                  </a:pPr>
                  <a:r>
                    <a:rPr lang="en-US" sz="1200" dirty="0">
                      <a:solidFill>
                        <a:schemeClr val="tx2"/>
                      </a:solidFill>
                    </a:rPr>
                    <a:t>(e.g. benign vs pathogenic)
</a:t>
                  </a:r>
                  <a:fld id="{0965A3A9-4492-45EE-BA00-B02D66769D83}" type="PERCENTAGE">
                    <a:rPr lang="en-US" sz="1200">
                      <a:solidFill>
                        <a:schemeClr val="tx2"/>
                      </a:solidFill>
                    </a:rPr>
                    <a:pPr algn="ctr">
                      <a:defRPr sz="1000" b="1" i="0" u="none" strike="noStrike" kern="1200" spc="0" baseline="0">
                        <a:solidFill>
                          <a:srgbClr val="ED7D31"/>
                        </a:solidFill>
                        <a:latin typeface="+mn-lt"/>
                        <a:ea typeface="+mn-ea"/>
                        <a:cs typeface="+mn-cs"/>
                      </a:defRPr>
                    </a:pPr>
                    <a:t>11%</a:t>
                  </a:fld>
                  <a:endParaRPr lang="en-US" sz="1200" dirty="0">
                    <a:solidFill>
                      <a:schemeClr val="tx2"/>
                    </a:solidFill>
                  </a:endParaRPr>
                </a:p>
              </p:txBody>
            </p:sp>
          </p:grpSp>
          <p:sp>
            <p:nvSpPr>
              <p:cNvPr id="11" name="Rectangle 10"/>
              <p:cNvSpPr/>
              <p:nvPr/>
            </p:nvSpPr>
            <p:spPr>
              <a:xfrm>
                <a:off x="5014584" y="2176225"/>
                <a:ext cx="1753375" cy="615553"/>
              </a:xfrm>
              <a:prstGeom prst="rect">
                <a:avLst/>
              </a:prstGeom>
            </p:spPr>
            <p:txBody>
              <a:bodyPr wrap="square">
                <a:spAutoFit/>
              </a:bodyPr>
              <a:lstStyle/>
              <a:p>
                <a:pPr algn="ctr">
                  <a:defRPr sz="1000" b="1" i="0" u="none" strike="noStrike" kern="1200" spc="0" baseline="0">
                    <a:solidFill>
                      <a:srgbClr val="A5A5A5"/>
                    </a:solidFill>
                    <a:latin typeface="+mn-lt"/>
                    <a:ea typeface="+mn-ea"/>
                    <a:cs typeface="+mn-cs"/>
                  </a:defRPr>
                </a:pPr>
                <a:fld id="{B120EE2B-70E1-4A8F-A6CA-3124EA182493}" type="CATEGORYNAME">
                  <a:rPr lang="en-US" sz="1200">
                    <a:solidFill>
                      <a:schemeClr val="accent1"/>
                    </a:solidFill>
                  </a:rPr>
                  <a:pPr algn="ctr">
                    <a:defRPr sz="1000" b="1" i="0" u="none" strike="noStrike" kern="1200" spc="0" baseline="0">
                      <a:solidFill>
                        <a:srgbClr val="A5A5A5"/>
                      </a:solidFill>
                      <a:latin typeface="+mn-lt"/>
                      <a:ea typeface="+mn-ea"/>
                      <a:cs typeface="+mn-cs"/>
                    </a:defRPr>
                  </a:pPr>
                  <a:t>Other conflicts</a:t>
                </a:fld>
                <a:r>
                  <a:rPr lang="en-US" sz="1200" dirty="0">
                    <a:solidFill>
                      <a:schemeClr val="accent1"/>
                    </a:solidFill>
                  </a:rPr>
                  <a:t>
</a:t>
                </a:r>
                <a:fld id="{F462EA68-1F29-4CF4-8D39-CF3699BF39AC}" type="PERCENTAGE">
                  <a:rPr lang="en-US" sz="1200">
                    <a:solidFill>
                      <a:schemeClr val="accent1"/>
                    </a:solidFill>
                  </a:rPr>
                  <a:pPr algn="ctr">
                    <a:defRPr sz="1000" b="1" i="0" u="none" strike="noStrike" kern="1200" spc="0" baseline="0">
                      <a:solidFill>
                        <a:srgbClr val="A5A5A5"/>
                      </a:solidFill>
                      <a:latin typeface="+mn-lt"/>
                      <a:ea typeface="+mn-ea"/>
                      <a:cs typeface="+mn-cs"/>
                    </a:defRPr>
                  </a:pPr>
                  <a:t>46%</a:t>
                </a:fld>
                <a:endParaRPr lang="en-US" sz="1200" dirty="0">
                  <a:solidFill>
                    <a:schemeClr val="accent1"/>
                  </a:solidFill>
                </a:endParaRPr>
              </a:p>
            </p:txBody>
          </p:sp>
          <p:cxnSp>
            <p:nvCxnSpPr>
              <p:cNvPr id="12" name="Straight Connector 11"/>
              <p:cNvCxnSpPr/>
              <p:nvPr/>
            </p:nvCxnSpPr>
            <p:spPr>
              <a:xfrm flipV="1">
                <a:off x="3469569" y="1310478"/>
                <a:ext cx="4649033" cy="877633"/>
              </a:xfrm>
              <a:prstGeom prst="line">
                <a:avLst/>
              </a:prstGeom>
              <a:ln w="38100">
                <a:solidFill>
                  <a:schemeClr val="tx2"/>
                </a:solidFill>
              </a:ln>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a:off x="3487964" y="4950128"/>
                <a:ext cx="4950644" cy="18305"/>
              </a:xfrm>
              <a:prstGeom prst="line">
                <a:avLst/>
              </a:prstGeom>
              <a:ln w="38100">
                <a:solidFill>
                  <a:schemeClr val="tx2"/>
                </a:solidFill>
              </a:ln>
            </p:spPr>
            <p:style>
              <a:lnRef idx="3">
                <a:schemeClr val="accent2"/>
              </a:lnRef>
              <a:fillRef idx="0">
                <a:schemeClr val="accent2"/>
              </a:fillRef>
              <a:effectRef idx="2">
                <a:schemeClr val="accent2"/>
              </a:effectRef>
              <a:fontRef idx="minor">
                <a:schemeClr val="tx1"/>
              </a:fontRef>
            </p:style>
          </p:cxnSp>
        </p:grpSp>
        <p:pic>
          <p:nvPicPr>
            <p:cNvPr id="6" name="Picture 5"/>
            <p:cNvPicPr>
              <a:picLocks noChangeAspect="1"/>
            </p:cNvPicPr>
            <p:nvPr/>
          </p:nvPicPr>
          <p:blipFill rotWithShape="1">
            <a:blip r:embed="rId3"/>
            <a:srcRect l="14805" r="15830"/>
            <a:stretch/>
          </p:blipFill>
          <p:spPr>
            <a:xfrm rot="991448">
              <a:off x="1299484" y="2342672"/>
              <a:ext cx="3005373" cy="3135460"/>
            </a:xfrm>
            <a:prstGeom prst="rect">
              <a:avLst/>
            </a:prstGeom>
          </p:spPr>
        </p:pic>
        <p:pic>
          <p:nvPicPr>
            <p:cNvPr id="23" name="Picture 22"/>
            <p:cNvPicPr>
              <a:picLocks noChangeAspect="1"/>
            </p:cNvPicPr>
            <p:nvPr/>
          </p:nvPicPr>
          <p:blipFill rotWithShape="1">
            <a:blip r:embed="rId4"/>
            <a:srcRect l="17324" r="17558"/>
            <a:stretch/>
          </p:blipFill>
          <p:spPr>
            <a:xfrm rot="9464770">
              <a:off x="6357289" y="1574799"/>
              <a:ext cx="3730296" cy="3817577"/>
            </a:xfrm>
            <a:prstGeom prst="rect">
              <a:avLst/>
            </a:prstGeom>
          </p:spPr>
        </p:pic>
      </p:grpSp>
    </p:spTree>
    <p:extLst>
      <p:ext uri="{BB962C8B-B14F-4D97-AF65-F5344CB8AC3E}">
        <p14:creationId xmlns:p14="http://schemas.microsoft.com/office/powerpoint/2010/main" val="238988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GB" dirty="0"/>
              <a:t>Solution: Standardised Criteria</a:t>
            </a:r>
            <a:endParaRPr dirty="0"/>
          </a:p>
        </p:txBody>
      </p:sp>
      <p:sp>
        <p:nvSpPr>
          <p:cNvPr id="383" name="Google Shape;383;p53"/>
          <p:cNvSpPr txBox="1">
            <a:spLocks noGrp="1"/>
          </p:cNvSpPr>
          <p:nvPr>
            <p:ph type="body" idx="1"/>
          </p:nvPr>
        </p:nvSpPr>
        <p:spPr>
          <a:xfrm>
            <a:off x="356616" y="1110827"/>
            <a:ext cx="8430893" cy="3269677"/>
          </a:xfrm>
          <a:prstGeom prst="rect">
            <a:avLst/>
          </a:prstGeom>
        </p:spPr>
        <p:txBody>
          <a:bodyPr spcFirstLastPara="1" wrap="square" lIns="68575" tIns="67500" rIns="68575" bIns="67500" anchor="t" anchorCtr="0">
            <a:noAutofit/>
          </a:bodyPr>
          <a:lstStyle/>
          <a:p>
            <a:pPr marL="91438" indent="-167636">
              <a:buChar char="·"/>
            </a:pPr>
            <a:r>
              <a:rPr lang="en-SG" sz="1700" dirty="0"/>
              <a:t>ACMG Guidelines: Established by clinicians and clinical lab directors who are part of the American College of Medical Genetics and Genomics (ACMG), Association for Molecular Pathology (AMP), and College of American Pathologists (CAP)</a:t>
            </a:r>
          </a:p>
          <a:p>
            <a:pPr marL="91438" indent="-167636">
              <a:buChar char="·"/>
            </a:pPr>
            <a:r>
              <a:rPr lang="en-SG" sz="1700" dirty="0"/>
              <a:t>By using standardised terminology, methods and evidence-based criteria, this ensures that variant curation decisions are </a:t>
            </a:r>
            <a:r>
              <a:rPr lang="en-SG" sz="1700" dirty="0">
                <a:solidFill>
                  <a:schemeClr val="bg2"/>
                </a:solidFill>
              </a:rPr>
              <a:t>accurate, traceable, and consistent</a:t>
            </a:r>
          </a:p>
          <a:p>
            <a:pPr marL="91438" indent="-167636">
              <a:buChar char="·"/>
            </a:pPr>
            <a:endParaRPr lang="en-SG" sz="16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5</a:t>
            </a:fld>
            <a:endParaRPr sz="1100">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2091331" y="2774557"/>
            <a:ext cx="4980380" cy="2090999"/>
          </a:xfrm>
          <a:prstGeom prst="rect">
            <a:avLst/>
          </a:prstGeom>
          <a:ln>
            <a:noFill/>
          </a:ln>
          <a:effectLst>
            <a:outerShdw blurRad="406400" dist="139700" dir="2700000" sx="102000" sy="102000" algn="tl" rotWithShape="0">
              <a:schemeClr val="tx1">
                <a:alpha val="68000"/>
              </a:schemeClr>
            </a:outerShdw>
          </a:effectLst>
        </p:spPr>
      </p:pic>
    </p:spTree>
    <p:extLst>
      <p:ext uri="{BB962C8B-B14F-4D97-AF65-F5344CB8AC3E}">
        <p14:creationId xmlns:p14="http://schemas.microsoft.com/office/powerpoint/2010/main" val="372487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US" dirty="0"/>
              <a:t>ACMG Guidelines</a:t>
            </a:r>
            <a:endParaRPr dirty="0"/>
          </a:p>
        </p:txBody>
      </p:sp>
      <p:sp>
        <p:nvSpPr>
          <p:cNvPr id="383" name="Google Shape;383;p53"/>
          <p:cNvSpPr txBox="1">
            <a:spLocks noGrp="1"/>
          </p:cNvSpPr>
          <p:nvPr>
            <p:ph type="body" idx="1"/>
          </p:nvPr>
        </p:nvSpPr>
        <p:spPr>
          <a:xfrm>
            <a:off x="356615" y="1110827"/>
            <a:ext cx="3070691" cy="3827178"/>
          </a:xfrm>
          <a:prstGeom prst="rect">
            <a:avLst/>
          </a:prstGeom>
        </p:spPr>
        <p:txBody>
          <a:bodyPr spcFirstLastPara="1" wrap="square" lIns="68575" tIns="67500" rIns="68575" bIns="67500" anchor="t" anchorCtr="0">
            <a:noAutofit/>
          </a:bodyPr>
          <a:lstStyle/>
          <a:p>
            <a:pPr marL="91438" indent="-167636">
              <a:buChar char="·"/>
            </a:pPr>
            <a:r>
              <a:rPr lang="en-SG" sz="1600" dirty="0"/>
              <a:t>The guidelines utilise typical types of variant evidence:</a:t>
            </a:r>
          </a:p>
          <a:p>
            <a:pPr marL="548627" lvl="1" indent="-167636">
              <a:buChar char="·"/>
            </a:pPr>
            <a:r>
              <a:rPr lang="en-SG" sz="1600" dirty="0">
                <a:latin typeface="Helvetica Neue"/>
              </a:rPr>
              <a:t>Population, Computational, Functional, Segregation, De novo, Allelic, Other database, and Other.</a:t>
            </a:r>
          </a:p>
          <a:p>
            <a:pPr marL="91438" indent="-167636">
              <a:buChar char="·"/>
            </a:pPr>
            <a:r>
              <a:rPr lang="en-SG" sz="1600" dirty="0"/>
              <a:t>28 criteria, divided into Pathogenic or Benign</a:t>
            </a:r>
          </a:p>
          <a:p>
            <a:pPr marL="91438" indent="-167636">
              <a:buChar char="·"/>
            </a:pPr>
            <a:r>
              <a:rPr lang="en-SG" sz="1600" dirty="0"/>
              <a:t>Further divided by weight</a:t>
            </a:r>
          </a:p>
          <a:p>
            <a:pPr marL="91438" indent="-167636">
              <a:buChar char="·"/>
            </a:pPr>
            <a:r>
              <a:rPr lang="en-SG" sz="1600" dirty="0"/>
              <a:t>Curation is carried out through collation and evaluation of evidence that meets these criteria</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6</a:t>
            </a:fld>
            <a:endParaRPr sz="1100">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3331028" y="87086"/>
            <a:ext cx="5780316" cy="4608135"/>
          </a:xfrm>
          <a:prstGeom prst="rect">
            <a:avLst/>
          </a:prstGeom>
        </p:spPr>
      </p:pic>
    </p:spTree>
    <p:extLst>
      <p:ext uri="{BB962C8B-B14F-4D97-AF65-F5344CB8AC3E}">
        <p14:creationId xmlns:p14="http://schemas.microsoft.com/office/powerpoint/2010/main" val="371401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US" dirty="0"/>
              <a:t>ACMG Guidelines</a:t>
            </a:r>
            <a:endParaRPr dirty="0"/>
          </a:p>
        </p:txBody>
      </p:sp>
      <p:sp>
        <p:nvSpPr>
          <p:cNvPr id="383" name="Google Shape;383;p53"/>
          <p:cNvSpPr txBox="1">
            <a:spLocks noGrp="1"/>
          </p:cNvSpPr>
          <p:nvPr>
            <p:ph type="body" idx="1"/>
          </p:nvPr>
        </p:nvSpPr>
        <p:spPr>
          <a:xfrm>
            <a:off x="356616" y="1049868"/>
            <a:ext cx="5698744" cy="3833705"/>
          </a:xfrm>
          <a:prstGeom prst="rect">
            <a:avLst/>
          </a:prstGeom>
        </p:spPr>
        <p:txBody>
          <a:bodyPr spcFirstLastPara="1" wrap="square" lIns="68575" tIns="67500" rIns="68575" bIns="67500" anchor="t" anchorCtr="0">
            <a:noAutofit/>
          </a:bodyPr>
          <a:lstStyle/>
          <a:p>
            <a:pPr marL="91438" indent="-167636">
              <a:buChar char="·"/>
            </a:pPr>
            <a:r>
              <a:rPr lang="en-SG" sz="1400" dirty="0"/>
              <a:t>The criteria then are combined to choose a classification from the five-tier system:</a:t>
            </a:r>
          </a:p>
          <a:p>
            <a:pPr marL="358775" lvl="1" indent="-166688">
              <a:buChar char="·"/>
            </a:pPr>
            <a:r>
              <a:rPr lang="en-SG" sz="1400" b="1" dirty="0">
                <a:solidFill>
                  <a:schemeClr val="bg2"/>
                </a:solidFill>
                <a:latin typeface="Helvetica Neue"/>
              </a:rPr>
              <a:t>Pathogenic</a:t>
            </a:r>
          </a:p>
          <a:p>
            <a:pPr marL="534988" lvl="2" indent="-166688">
              <a:buChar char="·"/>
            </a:pPr>
            <a:r>
              <a:rPr lang="en-SG" sz="1400" dirty="0">
                <a:latin typeface="Helvetica Neue"/>
              </a:rPr>
              <a:t>The variant is considered the cause of the patient’s disease</a:t>
            </a:r>
          </a:p>
          <a:p>
            <a:pPr marL="358775" lvl="1" indent="-166688">
              <a:buChar char="·"/>
            </a:pPr>
            <a:r>
              <a:rPr lang="en-SG" sz="1400" b="1" dirty="0">
                <a:solidFill>
                  <a:schemeClr val="bg2"/>
                </a:solidFill>
                <a:latin typeface="Helvetica Neue"/>
              </a:rPr>
              <a:t>Likely Pathogenic</a:t>
            </a:r>
          </a:p>
          <a:p>
            <a:pPr marL="534988" lvl="2" indent="-166688">
              <a:buChar char="·"/>
            </a:pPr>
            <a:r>
              <a:rPr lang="en-SG" sz="1400" dirty="0">
                <a:latin typeface="Helvetica Neue"/>
              </a:rPr>
              <a:t>The identified variant is considered the probable cause of the patient’s disease</a:t>
            </a:r>
          </a:p>
          <a:p>
            <a:pPr marL="534988" lvl="2" indent="-166688">
              <a:buChar char="·"/>
            </a:pPr>
            <a:r>
              <a:rPr lang="en-SG" sz="1400" dirty="0">
                <a:latin typeface="Helvetica Neue"/>
              </a:rPr>
              <a:t>Still some uncertainty, use caution in clinical decision-making </a:t>
            </a:r>
          </a:p>
          <a:p>
            <a:pPr marL="358775" lvl="1" indent="-166688">
              <a:buChar char="·"/>
            </a:pPr>
            <a:r>
              <a:rPr lang="en-SG" sz="1400" b="1" dirty="0">
                <a:solidFill>
                  <a:schemeClr val="bg2"/>
                </a:solidFill>
                <a:latin typeface="Helvetica Neue"/>
              </a:rPr>
              <a:t>Uncertain Significance</a:t>
            </a:r>
          </a:p>
          <a:p>
            <a:pPr marL="534988" lvl="2" indent="-166688">
              <a:buChar char="·"/>
            </a:pPr>
            <a:r>
              <a:rPr lang="en-SG" sz="1400" dirty="0">
                <a:latin typeface="Helvetica Neue"/>
              </a:rPr>
              <a:t>The variant could be the cause of the patient’s disease, but insufficient or conflicting evidence exists</a:t>
            </a:r>
          </a:p>
          <a:p>
            <a:pPr marL="358775" lvl="1" indent="-166688">
              <a:buChar char="·"/>
            </a:pPr>
            <a:r>
              <a:rPr lang="en-SG" sz="1400" b="1" dirty="0">
                <a:solidFill>
                  <a:schemeClr val="bg2"/>
                </a:solidFill>
                <a:latin typeface="Helvetica Neue"/>
              </a:rPr>
              <a:t>Likely Benign</a:t>
            </a:r>
          </a:p>
          <a:p>
            <a:pPr marL="534988" lvl="2" indent="-166688">
              <a:buChar char="·"/>
            </a:pPr>
            <a:r>
              <a:rPr lang="en-SG" sz="1400" dirty="0">
                <a:latin typeface="Helvetica Neue"/>
              </a:rPr>
              <a:t>The variant is not likely to be the cause of the patient’s disease</a:t>
            </a:r>
          </a:p>
          <a:p>
            <a:pPr marL="358775" lvl="1" indent="-166688">
              <a:buChar char="·"/>
            </a:pPr>
            <a:r>
              <a:rPr lang="en-SG" sz="1400" b="1" dirty="0">
                <a:solidFill>
                  <a:schemeClr val="bg2"/>
                </a:solidFill>
                <a:latin typeface="Helvetica Neue"/>
              </a:rPr>
              <a:t>Benign</a:t>
            </a:r>
          </a:p>
          <a:p>
            <a:pPr marL="534988" lvl="2" indent="-166688">
              <a:buChar char="·"/>
            </a:pPr>
            <a:r>
              <a:rPr lang="en-SG" sz="1400" dirty="0">
                <a:latin typeface="Helvetica Neue"/>
              </a:rPr>
              <a:t>The variant is not considered to be the cause of the patient’s disease</a:t>
            </a:r>
            <a:endParaRPr lang="en-SG" sz="1400" dirty="0"/>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7</a:t>
            </a:fld>
            <a:endParaRPr sz="1100">
              <a:latin typeface="Helvetica Neue"/>
              <a:ea typeface="Helvetica Neue"/>
              <a:cs typeface="Helvetica Neue"/>
              <a:sym typeface="Helvetica Neue"/>
            </a:endParaRPr>
          </a:p>
        </p:txBody>
      </p:sp>
      <p:pic>
        <p:nvPicPr>
          <p:cNvPr id="5" name="Picture 4"/>
          <p:cNvPicPr>
            <a:picLocks noChangeAspect="1"/>
          </p:cNvPicPr>
          <p:nvPr/>
        </p:nvPicPr>
        <p:blipFill>
          <a:blip r:embed="rId3"/>
          <a:stretch>
            <a:fillRect/>
          </a:stretch>
        </p:blipFill>
        <p:spPr>
          <a:xfrm>
            <a:off x="6215588" y="185386"/>
            <a:ext cx="2707481" cy="4379119"/>
          </a:xfrm>
          <a:prstGeom prst="rect">
            <a:avLst/>
          </a:prstGeom>
          <a:ln>
            <a:solidFill>
              <a:schemeClr val="tx1"/>
            </a:solidFill>
          </a:ln>
        </p:spPr>
      </p:pic>
    </p:spTree>
    <p:extLst>
      <p:ext uri="{BB962C8B-B14F-4D97-AF65-F5344CB8AC3E}">
        <p14:creationId xmlns:p14="http://schemas.microsoft.com/office/powerpoint/2010/main" val="60481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356475" y="1854325"/>
            <a:ext cx="3823200" cy="1668900"/>
          </a:xfrm>
          <a:prstGeom prst="rect">
            <a:avLst/>
          </a:prstGeom>
        </p:spPr>
        <p:txBody>
          <a:bodyPr spcFirstLastPara="1" wrap="square" lIns="68575" tIns="34275" rIns="68575" bIns="34275" anchor="t" anchorCtr="0">
            <a:normAutofit/>
          </a:bodyPr>
          <a:lstStyle/>
          <a:p>
            <a:r>
              <a:rPr lang="en-US" dirty="0"/>
              <a:t>Variant Nomenclature</a:t>
            </a:r>
            <a:endParaRPr dirty="0"/>
          </a:p>
        </p:txBody>
      </p:sp>
      <p:sp>
        <p:nvSpPr>
          <p:cNvPr id="314" name="Google Shape;314;p44"/>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8</a:t>
            </a:fld>
            <a:endParaRPr sz="1100">
              <a:latin typeface="Helvetica Neue"/>
              <a:ea typeface="Helvetica Neue"/>
              <a:cs typeface="Helvetica Neue"/>
              <a:sym typeface="Helvetica Neue"/>
            </a:endParaRPr>
          </a:p>
        </p:txBody>
      </p:sp>
    </p:spTree>
    <p:extLst>
      <p:ext uri="{BB962C8B-B14F-4D97-AF65-F5344CB8AC3E}">
        <p14:creationId xmlns:p14="http://schemas.microsoft.com/office/powerpoint/2010/main" val="132713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3"/>
          <p:cNvSpPr txBox="1">
            <a:spLocks noGrp="1"/>
          </p:cNvSpPr>
          <p:nvPr>
            <p:ph type="title"/>
          </p:nvPr>
        </p:nvSpPr>
        <p:spPr>
          <a:xfrm>
            <a:off x="356484" y="642196"/>
            <a:ext cx="8431024" cy="824400"/>
          </a:xfrm>
          <a:prstGeom prst="rect">
            <a:avLst/>
          </a:prstGeom>
        </p:spPr>
        <p:txBody>
          <a:bodyPr spcFirstLastPara="1" wrap="square" lIns="68575" tIns="34275" rIns="68575" bIns="34275" anchor="t" anchorCtr="0">
            <a:normAutofit/>
          </a:bodyPr>
          <a:lstStyle/>
          <a:p>
            <a:r>
              <a:rPr lang="en-US" dirty="0"/>
              <a:t>Variant Nomenclature</a:t>
            </a:r>
            <a:endParaRPr dirty="0"/>
          </a:p>
        </p:txBody>
      </p:sp>
      <p:sp>
        <p:nvSpPr>
          <p:cNvPr id="383" name="Google Shape;383;p53"/>
          <p:cNvSpPr txBox="1">
            <a:spLocks noGrp="1"/>
          </p:cNvSpPr>
          <p:nvPr>
            <p:ph type="body" idx="1"/>
          </p:nvPr>
        </p:nvSpPr>
        <p:spPr>
          <a:xfrm>
            <a:off x="356616" y="1151467"/>
            <a:ext cx="8286157" cy="3739711"/>
          </a:xfrm>
          <a:prstGeom prst="rect">
            <a:avLst/>
          </a:prstGeom>
        </p:spPr>
        <p:txBody>
          <a:bodyPr spcFirstLastPara="1" wrap="square" lIns="68575" tIns="67500" rIns="68575" bIns="67500" anchor="t" anchorCtr="0">
            <a:noAutofit/>
          </a:bodyPr>
          <a:lstStyle/>
          <a:p>
            <a:pPr marL="91438" indent="-167636">
              <a:buChar char="·"/>
            </a:pPr>
            <a:r>
              <a:rPr lang="en-SG" sz="1900" dirty="0"/>
              <a:t>A standard gene variant nomenclature is maintained and versioned by the Human Genome Variation Society (HGVS), and its use is recommended as the primary guideline for determining variant nomenclature (</a:t>
            </a:r>
            <a:r>
              <a:rPr lang="en-SG" sz="1900" dirty="0">
                <a:solidFill>
                  <a:schemeClr val="bg2"/>
                </a:solidFill>
              </a:rPr>
              <a:t>http://www.hgvs.org/mutnomen</a:t>
            </a:r>
            <a:r>
              <a:rPr lang="en-SG" sz="1900" dirty="0"/>
              <a:t>) </a:t>
            </a:r>
          </a:p>
          <a:p>
            <a:pPr marL="91438" indent="-167636">
              <a:buChar char="·"/>
            </a:pPr>
            <a:r>
              <a:rPr lang="en-SG" sz="1900" dirty="0"/>
              <a:t>Clinical reports should include sequence reference and coding and protein nomenclature to assist in functional interpretations </a:t>
            </a:r>
          </a:p>
          <a:p>
            <a:pPr marL="548627" lvl="1" indent="-167636">
              <a:buChar char="·"/>
            </a:pPr>
            <a:r>
              <a:rPr lang="en-SG" sz="1900" dirty="0">
                <a:latin typeface="Helvetica Neue"/>
              </a:rPr>
              <a:t>e.g., “g.” for genomic sequence, “c.” for coding DNA sequence,     “p.” for protein, “m.” for mitochondria</a:t>
            </a:r>
          </a:p>
          <a:p>
            <a:pPr marL="91438" indent="-167636">
              <a:buChar char="·"/>
            </a:pPr>
            <a:r>
              <a:rPr lang="en-SG" sz="1900" dirty="0"/>
              <a:t>A reference transcript for each gene should be used and provided in the report when describing coding variants. The transcript should represent either the </a:t>
            </a:r>
            <a:r>
              <a:rPr lang="en-SG" sz="1900" dirty="0">
                <a:solidFill>
                  <a:schemeClr val="bg2"/>
                </a:solidFill>
              </a:rPr>
              <a:t>longest known transcript</a:t>
            </a:r>
            <a:r>
              <a:rPr lang="en-SG" sz="1900" dirty="0"/>
              <a:t> and/or </a:t>
            </a:r>
            <a:r>
              <a:rPr lang="en-SG" sz="1900" dirty="0">
                <a:solidFill>
                  <a:schemeClr val="bg2"/>
                </a:solidFill>
              </a:rPr>
              <a:t>the most clinically relevant transcript</a:t>
            </a:r>
          </a:p>
        </p:txBody>
      </p:sp>
      <p:sp>
        <p:nvSpPr>
          <p:cNvPr id="386" name="Google Shape;386;p53"/>
          <p:cNvSpPr txBox="1">
            <a:spLocks noGrp="1"/>
          </p:cNvSpPr>
          <p:nvPr>
            <p:ph type="sldNum" idx="4294967295"/>
          </p:nvPr>
        </p:nvSpPr>
        <p:spPr>
          <a:xfrm>
            <a:off x="7901609" y="4564505"/>
            <a:ext cx="885900" cy="373500"/>
          </a:xfrm>
          <a:prstGeom prst="rect">
            <a:avLst/>
          </a:prstGeom>
          <a:noFill/>
          <a:ln>
            <a:noFill/>
          </a:ln>
        </p:spPr>
        <p:txBody>
          <a:bodyPr spcFirstLastPara="1" wrap="square" lIns="68575" tIns="34275" rIns="68575" bIns="34275" anchor="ctr" anchorCtr="0">
            <a:noAutofit/>
          </a:bodyPr>
          <a:lstStyle/>
          <a:p>
            <a:pPr algn="r"/>
            <a:fld id="{00000000-1234-1234-1234-123412341234}" type="slidenum">
              <a:rPr lang="en" sz="1100"/>
              <a:pPr algn="r"/>
              <a:t>9</a:t>
            </a:fld>
            <a:endParaRPr sz="1100">
              <a:latin typeface="Helvetica Neue"/>
              <a:ea typeface="Helvetica Neue"/>
              <a:cs typeface="Helvetica Neue"/>
              <a:sym typeface="Helvetica Neue"/>
            </a:endParaRPr>
          </a:p>
        </p:txBody>
      </p:sp>
    </p:spTree>
    <p:extLst>
      <p:ext uri="{BB962C8B-B14F-4D97-AF65-F5344CB8AC3E}">
        <p14:creationId xmlns:p14="http://schemas.microsoft.com/office/powerpoint/2010/main" val="3850672688"/>
      </p:ext>
    </p:extLst>
  </p:cSld>
  <p:clrMapOvr>
    <a:masterClrMapping/>
  </p:clrMapOvr>
</p:sld>
</file>

<file path=ppt/theme/theme1.xml><?xml version="1.0" encoding="utf-8"?>
<a:theme xmlns:a="http://schemas.openxmlformats.org/drawingml/2006/main" name="Connecting Science Template">
  <a:themeElements>
    <a:clrScheme name="Connecting Science">
      <a:dk1>
        <a:srgbClr val="000000"/>
      </a:dk1>
      <a:lt1>
        <a:srgbClr val="FFFFFF"/>
      </a:lt1>
      <a:dk2>
        <a:srgbClr val="009BB2"/>
      </a:dk2>
      <a:lt2>
        <a:srgbClr val="E91E63"/>
      </a:lt2>
      <a:accent1>
        <a:srgbClr val="2A512C"/>
      </a:accent1>
      <a:accent2>
        <a:srgbClr val="C91D1D"/>
      </a:accent2>
      <a:accent3>
        <a:srgbClr val="006171"/>
      </a:accent3>
      <a:accent4>
        <a:srgbClr val="FEC300"/>
      </a:accent4>
      <a:accent5>
        <a:srgbClr val="80C34B"/>
      </a:accent5>
      <a:accent6>
        <a:srgbClr val="9C27B2"/>
      </a:accent6>
      <a:hlink>
        <a:srgbClr val="F027B2"/>
      </a:hlink>
      <a:folHlink>
        <a:srgbClr val="F07F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2057</Words>
  <Application>Microsoft Office PowerPoint</Application>
  <PresentationFormat>On-screen Show (16:9)</PresentationFormat>
  <Paragraphs>232</Paragraphs>
  <Slides>30</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Calibri</vt:lpstr>
      <vt:lpstr>Helvetica Neue</vt:lpstr>
      <vt:lpstr>Arial</vt:lpstr>
      <vt:lpstr>Connecting Science Template</vt:lpstr>
      <vt:lpstr>An Introduction to ACMG Guidelines and Variant Curation – Part 1</vt:lpstr>
      <vt:lpstr>The purpose of Variant Curation</vt:lpstr>
      <vt:lpstr>What is Variant Curation?</vt:lpstr>
      <vt:lpstr>Problem: Variability in Interpretations</vt:lpstr>
      <vt:lpstr>Solution: Standardised Criteria</vt:lpstr>
      <vt:lpstr>ACMG Guidelines</vt:lpstr>
      <vt:lpstr>ACMG Guidelines</vt:lpstr>
      <vt:lpstr>Variant Nomenclature</vt:lpstr>
      <vt:lpstr>Variant Nomenclature</vt:lpstr>
      <vt:lpstr>ACMG Criteria </vt:lpstr>
      <vt:lpstr>Computational &amp; Predictive data</vt:lpstr>
      <vt:lpstr>Computational &amp; Predictive data</vt:lpstr>
      <vt:lpstr>Computational &amp; Predictive data</vt:lpstr>
      <vt:lpstr>Computational &amp; Predictive data</vt:lpstr>
      <vt:lpstr>Computational &amp; Predictive data</vt:lpstr>
      <vt:lpstr>Functional Data</vt:lpstr>
      <vt:lpstr>Functional Data</vt:lpstr>
      <vt:lpstr>Segregation data</vt:lpstr>
      <vt:lpstr>ACMG guideline part 2</vt:lpstr>
      <vt:lpstr>Normal population data (PM2, BA1, BS1, BS2)</vt:lpstr>
      <vt:lpstr>PowerPoint Presentation</vt:lpstr>
      <vt:lpstr>Asian-specific reference databases</vt:lpstr>
      <vt:lpstr>Update from ClinGen</vt:lpstr>
      <vt:lpstr>Disease population data (PS4)</vt:lpstr>
      <vt:lpstr>Useful databases </vt:lpstr>
      <vt:lpstr>De novo occurrence (PS2, PM6)</vt:lpstr>
      <vt:lpstr>Update from ClinGen</vt:lpstr>
      <vt:lpstr>Allelic data (PM3, BP2)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rules and guidance</dc:title>
  <dc:creator>Admin</dc:creator>
  <cp:lastModifiedBy>Wei Ma</cp:lastModifiedBy>
  <cp:revision>8</cp:revision>
  <dcterms:modified xsi:type="dcterms:W3CDTF">2023-09-23T18:48:23Z</dcterms:modified>
</cp:coreProperties>
</file>